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48" r:id="rId4"/>
  </p:sldMasterIdLst>
  <p:notesMasterIdLst>
    <p:notesMasterId r:id="rId18"/>
  </p:notesMasterIdLst>
  <p:handoutMasterIdLst>
    <p:handoutMasterId r:id="rId19"/>
  </p:handoutMasterIdLst>
  <p:sldIdLst>
    <p:sldId id="257" r:id="rId5"/>
    <p:sldId id="308" r:id="rId6"/>
    <p:sldId id="258" r:id="rId7"/>
    <p:sldId id="309" r:id="rId8"/>
    <p:sldId id="310" r:id="rId9"/>
    <p:sldId id="311" r:id="rId10"/>
    <p:sldId id="312" r:id="rId11"/>
    <p:sldId id="313" r:id="rId12"/>
    <p:sldId id="314" r:id="rId13"/>
    <p:sldId id="315" r:id="rId14"/>
    <p:sldId id="316" r:id="rId15"/>
    <p:sldId id="318" r:id="rId16"/>
    <p:sldId id="31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67A"/>
    <a:srgbClr val="0D1D51"/>
    <a:srgbClr val="0072C7"/>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1" autoAdjust="0"/>
    <p:restoredTop sz="83810" autoAdjust="0"/>
  </p:normalViewPr>
  <p:slideViewPr>
    <p:cSldViewPr snapToGrid="0" showGuides="1">
      <p:cViewPr varScale="1">
        <p:scale>
          <a:sx n="106" d="100"/>
          <a:sy n="106" d="100"/>
        </p:scale>
        <p:origin x="1248" y="184"/>
      </p:cViewPr>
      <p:guideLst>
        <p:guide orient="horz" pos="2160"/>
        <p:guide pos="3840"/>
      </p:guideLst>
    </p:cSldViewPr>
  </p:slideViewPr>
  <p:outlineViewPr>
    <p:cViewPr>
      <p:scale>
        <a:sx n="33" d="100"/>
        <a:sy n="33" d="100"/>
      </p:scale>
      <p:origin x="0" y="-14141"/>
    </p:cViewPr>
  </p:outlineViewPr>
  <p:notesTextViewPr>
    <p:cViewPr>
      <p:scale>
        <a:sx n="1" d="1"/>
        <a:sy n="1" d="1"/>
      </p:scale>
      <p:origin x="0" y="0"/>
    </p:cViewPr>
  </p:notesTextViewPr>
  <p:sorterViewPr>
    <p:cViewPr>
      <p:scale>
        <a:sx n="100" d="100"/>
        <a:sy n="100" d="100"/>
      </p:scale>
      <p:origin x="0" y="-1862"/>
    </p:cViewPr>
  </p:sorterViewPr>
  <p:notesViewPr>
    <p:cSldViewPr snapToGrid="0">
      <p:cViewPr>
        <p:scale>
          <a:sx n="100" d="100"/>
          <a:sy n="100" d="100"/>
        </p:scale>
        <p:origin x="2400" y="-13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243D74-B9C1-450A-B0F3-6C6DCB0CF20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2C27C33-9BB1-41D5-A236-12767E7E722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7AB3EA8-A58D-4C92-A3AB-D271CCC294C7}" type="datetimeFigureOut">
              <a:rPr lang="en-US" smtClean="0"/>
              <a:t>5/11/21</a:t>
            </a:fld>
            <a:endParaRPr lang="en-US" dirty="0"/>
          </a:p>
        </p:txBody>
      </p:sp>
      <p:sp>
        <p:nvSpPr>
          <p:cNvPr id="4" name="Footer Placeholder 3">
            <a:extLst>
              <a:ext uri="{FF2B5EF4-FFF2-40B4-BE49-F238E27FC236}">
                <a16:creationId xmlns:a16="http://schemas.microsoft.com/office/drawing/2014/main" id="{44A7EADB-04A4-4093-B238-438E2C7317A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DDD8696-706D-440E-AE04-4C644F0613E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2A5DE8-F2C4-4DB3-88D1-656DCD59E73E}" type="slidenum">
              <a:rPr lang="en-US" smtClean="0"/>
              <a:t>‹#›</a:t>
            </a:fld>
            <a:endParaRPr lang="en-US" dirty="0"/>
          </a:p>
        </p:txBody>
      </p:sp>
    </p:spTree>
    <p:extLst>
      <p:ext uri="{BB962C8B-B14F-4D97-AF65-F5344CB8AC3E}">
        <p14:creationId xmlns:p14="http://schemas.microsoft.com/office/powerpoint/2010/main" val="1789824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EFB4FA-E877-413E-B608-88789D806C57}" type="datetimeFigureOut">
              <a:rPr lang="en-US" noProof="0" smtClean="0"/>
              <a:t>5/11/21</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36304E-FDE3-4B4F-A3B7-EBE87F3FA5E2}" type="slidenum">
              <a:rPr lang="en-US" noProof="0" smtClean="0"/>
              <a:t>‹#›</a:t>
            </a:fld>
            <a:endParaRPr lang="en-US" noProof="0" dirty="0"/>
          </a:p>
        </p:txBody>
      </p:sp>
    </p:spTree>
    <p:extLst>
      <p:ext uri="{BB962C8B-B14F-4D97-AF65-F5344CB8AC3E}">
        <p14:creationId xmlns:p14="http://schemas.microsoft.com/office/powerpoint/2010/main" val="408513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36304E-FDE3-4B4F-A3B7-EBE87F3FA5E2}" type="slidenum">
              <a:rPr lang="en-US" smtClean="0"/>
              <a:t>1</a:t>
            </a:fld>
            <a:endParaRPr lang="en-US"/>
          </a:p>
        </p:txBody>
      </p:sp>
    </p:spTree>
    <p:extLst>
      <p:ext uri="{BB962C8B-B14F-4D97-AF65-F5344CB8AC3E}">
        <p14:creationId xmlns:p14="http://schemas.microsoft.com/office/powerpoint/2010/main" val="29855309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supervisor, you have added responsibilities and it is important to understand your role.</a:t>
            </a:r>
          </a:p>
        </p:txBody>
      </p:sp>
      <p:sp>
        <p:nvSpPr>
          <p:cNvPr id="4" name="Slide Number Placeholder 3"/>
          <p:cNvSpPr>
            <a:spLocks noGrp="1"/>
          </p:cNvSpPr>
          <p:nvPr>
            <p:ph type="sldNum" sz="quarter" idx="5"/>
          </p:nvPr>
        </p:nvSpPr>
        <p:spPr/>
        <p:txBody>
          <a:bodyPr/>
          <a:lstStyle/>
          <a:p>
            <a:fld id="{6336304E-FDE3-4B4F-A3B7-EBE87F3FA5E2}" type="slidenum">
              <a:rPr lang="en-US" noProof="0" smtClean="0"/>
              <a:t>10</a:t>
            </a:fld>
            <a:endParaRPr lang="en-US" noProof="0" dirty="0"/>
          </a:p>
        </p:txBody>
      </p:sp>
    </p:spTree>
    <p:extLst>
      <p:ext uri="{BB962C8B-B14F-4D97-AF65-F5344CB8AC3E}">
        <p14:creationId xmlns:p14="http://schemas.microsoft.com/office/powerpoint/2010/main" val="36644407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36304E-FDE3-4B4F-A3B7-EBE87F3FA5E2}" type="slidenum">
              <a:rPr lang="en-US" noProof="0" smtClean="0"/>
              <a:t>11</a:t>
            </a:fld>
            <a:endParaRPr lang="en-US" noProof="0" dirty="0"/>
          </a:p>
        </p:txBody>
      </p:sp>
    </p:spTree>
    <p:extLst>
      <p:ext uri="{BB962C8B-B14F-4D97-AF65-F5344CB8AC3E}">
        <p14:creationId xmlns:p14="http://schemas.microsoft.com/office/powerpoint/2010/main" val="3049950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36304E-FDE3-4B4F-A3B7-EBE87F3FA5E2}" type="slidenum">
              <a:rPr lang="en-US" noProof="0" smtClean="0"/>
              <a:t>12</a:t>
            </a:fld>
            <a:endParaRPr lang="en-US" noProof="0" dirty="0"/>
          </a:p>
        </p:txBody>
      </p:sp>
    </p:spTree>
    <p:extLst>
      <p:ext uri="{BB962C8B-B14F-4D97-AF65-F5344CB8AC3E}">
        <p14:creationId xmlns:p14="http://schemas.microsoft.com/office/powerpoint/2010/main" val="4095584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336304E-FDE3-4B4F-A3B7-EBE87F3FA5E2}" type="slidenum">
              <a:rPr lang="en-US" smtClean="0"/>
              <a:t>13</a:t>
            </a:fld>
            <a:endParaRPr lang="en-US"/>
          </a:p>
        </p:txBody>
      </p:sp>
    </p:spTree>
    <p:extLst>
      <p:ext uri="{BB962C8B-B14F-4D97-AF65-F5344CB8AC3E}">
        <p14:creationId xmlns:p14="http://schemas.microsoft.com/office/powerpoint/2010/main" val="1953188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36304E-FDE3-4B4F-A3B7-EBE87F3FA5E2}" type="slidenum">
              <a:rPr lang="en-US" noProof="0" smtClean="0"/>
              <a:t>2</a:t>
            </a:fld>
            <a:endParaRPr lang="en-US" noProof="0" dirty="0"/>
          </a:p>
        </p:txBody>
      </p:sp>
    </p:spTree>
    <p:extLst>
      <p:ext uri="{BB962C8B-B14F-4D97-AF65-F5344CB8AC3E}">
        <p14:creationId xmlns:p14="http://schemas.microsoft.com/office/powerpoint/2010/main" val="2539638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Today we are here to learn about sexual harassment in the workplace – what it is, the importance of preventing it in the workplace, and your responsibilities. As a company, we take a strong position against sexual harassment in the workplace.  We strive to create a positive, productive, and safe environment free from sexual harassment.  Today’s training is important so we can learn to recognize and prevent sexual harassment in the workplace.   </a:t>
            </a:r>
          </a:p>
        </p:txBody>
      </p:sp>
      <p:sp>
        <p:nvSpPr>
          <p:cNvPr id="4" name="Slide Number Placeholder 3"/>
          <p:cNvSpPr>
            <a:spLocks noGrp="1"/>
          </p:cNvSpPr>
          <p:nvPr>
            <p:ph type="sldNum" sz="quarter" idx="10"/>
          </p:nvPr>
        </p:nvSpPr>
        <p:spPr/>
        <p:txBody>
          <a:bodyPr/>
          <a:lstStyle/>
          <a:p>
            <a:fld id="{6336304E-FDE3-4B4F-A3B7-EBE87F3FA5E2}" type="slidenum">
              <a:rPr lang="en-US" smtClean="0"/>
              <a:t>3</a:t>
            </a:fld>
            <a:endParaRPr lang="en-US"/>
          </a:p>
        </p:txBody>
      </p:sp>
    </p:spTree>
    <p:extLst>
      <p:ext uri="{BB962C8B-B14F-4D97-AF65-F5344CB8AC3E}">
        <p14:creationId xmlns:p14="http://schemas.microsoft.com/office/powerpoint/2010/main" val="3179795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our company strives to create a positive culture, you also create a culture within your team/department/division.  It is important to not only follow company policies, but to create an open atmosphere and positive environment within your teams/departments/divisions </a:t>
            </a:r>
          </a:p>
        </p:txBody>
      </p:sp>
      <p:sp>
        <p:nvSpPr>
          <p:cNvPr id="4" name="Slide Number Placeholder 3"/>
          <p:cNvSpPr>
            <a:spLocks noGrp="1"/>
          </p:cNvSpPr>
          <p:nvPr>
            <p:ph type="sldNum" sz="quarter" idx="5"/>
          </p:nvPr>
        </p:nvSpPr>
        <p:spPr/>
        <p:txBody>
          <a:bodyPr/>
          <a:lstStyle/>
          <a:p>
            <a:fld id="{6336304E-FDE3-4B4F-A3B7-EBE87F3FA5E2}" type="slidenum">
              <a:rPr lang="en-US" noProof="0" smtClean="0"/>
              <a:t>4</a:t>
            </a:fld>
            <a:endParaRPr lang="en-US" noProof="0" dirty="0"/>
          </a:p>
        </p:txBody>
      </p:sp>
    </p:spTree>
    <p:extLst>
      <p:ext uri="{BB962C8B-B14F-4D97-AF65-F5344CB8AC3E}">
        <p14:creationId xmlns:p14="http://schemas.microsoft.com/office/powerpoint/2010/main" val="564038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Employees may not report allegations to you as the supervisor, they may go to HR directly as there is an open-door policy.</a:t>
            </a:r>
          </a:p>
        </p:txBody>
      </p:sp>
      <p:sp>
        <p:nvSpPr>
          <p:cNvPr id="4" name="Slide Number Placeholder 3"/>
          <p:cNvSpPr>
            <a:spLocks noGrp="1"/>
          </p:cNvSpPr>
          <p:nvPr>
            <p:ph type="sldNum" sz="quarter" idx="5"/>
          </p:nvPr>
        </p:nvSpPr>
        <p:spPr/>
        <p:txBody>
          <a:bodyPr/>
          <a:lstStyle/>
          <a:p>
            <a:fld id="{6336304E-FDE3-4B4F-A3B7-EBE87F3FA5E2}" type="slidenum">
              <a:rPr lang="en-US" noProof="0" smtClean="0"/>
              <a:t>5</a:t>
            </a:fld>
            <a:endParaRPr lang="en-US" noProof="0" dirty="0"/>
          </a:p>
        </p:txBody>
      </p:sp>
    </p:spTree>
    <p:extLst>
      <p:ext uri="{BB962C8B-B14F-4D97-AF65-F5344CB8AC3E}">
        <p14:creationId xmlns:p14="http://schemas.microsoft.com/office/powerpoint/2010/main" val="2187902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336304E-FDE3-4B4F-A3B7-EBE87F3FA5E2}" type="slidenum">
              <a:rPr lang="en-US" noProof="0" smtClean="0"/>
              <a:t>6</a:t>
            </a:fld>
            <a:endParaRPr lang="en-US" noProof="0" dirty="0"/>
          </a:p>
        </p:txBody>
      </p:sp>
    </p:spTree>
    <p:extLst>
      <p:ext uri="{BB962C8B-B14F-4D97-AF65-F5344CB8AC3E}">
        <p14:creationId xmlns:p14="http://schemas.microsoft.com/office/powerpoint/2010/main" val="3219395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36304E-FDE3-4B4F-A3B7-EBE87F3FA5E2}" type="slidenum">
              <a:rPr lang="en-US" noProof="0" smtClean="0"/>
              <a:t>7</a:t>
            </a:fld>
            <a:endParaRPr lang="en-US" noProof="0" dirty="0"/>
          </a:p>
        </p:txBody>
      </p:sp>
    </p:spTree>
    <p:extLst>
      <p:ext uri="{BB962C8B-B14F-4D97-AF65-F5344CB8AC3E}">
        <p14:creationId xmlns:p14="http://schemas.microsoft.com/office/powerpoint/2010/main" val="374121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 mindful of how you treat employees and take extra precautions to ensure fair treatment of all employees.  Schedule adjustments, PTO requests, performance reviews, etc. may be examples where employees feel they are being retaliated against. </a:t>
            </a:r>
          </a:p>
        </p:txBody>
      </p:sp>
      <p:sp>
        <p:nvSpPr>
          <p:cNvPr id="4" name="Slide Number Placeholder 3"/>
          <p:cNvSpPr>
            <a:spLocks noGrp="1"/>
          </p:cNvSpPr>
          <p:nvPr>
            <p:ph type="sldNum" sz="quarter" idx="5"/>
          </p:nvPr>
        </p:nvSpPr>
        <p:spPr/>
        <p:txBody>
          <a:bodyPr/>
          <a:lstStyle/>
          <a:p>
            <a:fld id="{6336304E-FDE3-4B4F-A3B7-EBE87F3FA5E2}" type="slidenum">
              <a:rPr lang="en-US" noProof="0" smtClean="0"/>
              <a:t>8</a:t>
            </a:fld>
            <a:endParaRPr lang="en-US" noProof="0" dirty="0"/>
          </a:p>
        </p:txBody>
      </p:sp>
    </p:spTree>
    <p:extLst>
      <p:ext uri="{BB962C8B-B14F-4D97-AF65-F5344CB8AC3E}">
        <p14:creationId xmlns:p14="http://schemas.microsoft.com/office/powerpoint/2010/main" val="2482460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336304E-FDE3-4B4F-A3B7-EBE87F3FA5E2}" type="slidenum">
              <a:rPr lang="en-US" noProof="0" smtClean="0"/>
              <a:t>9</a:t>
            </a:fld>
            <a:endParaRPr lang="en-US" noProof="0" dirty="0"/>
          </a:p>
        </p:txBody>
      </p:sp>
    </p:spTree>
    <p:extLst>
      <p:ext uri="{BB962C8B-B14F-4D97-AF65-F5344CB8AC3E}">
        <p14:creationId xmlns:p14="http://schemas.microsoft.com/office/powerpoint/2010/main" val="2681973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0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accent1"/>
                </a:solidFill>
                <a:latin typeface="+mj-lt"/>
              </a:defRPr>
            </a:lvl1pPr>
          </a:lstStyle>
          <a:p>
            <a:r>
              <a:rPr lang="en-US" noProof="0" dirty="0"/>
              <a:t>Title comes here</a:t>
            </a:r>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3388496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 01">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2CE9908F-CF81-43F9-880A-401D0C0FB2ED}"/>
              </a:ext>
            </a:extLst>
          </p:cNvPr>
          <p:cNvSpPr>
            <a:spLocks noGrp="1"/>
          </p:cNvSpPr>
          <p:nvPr>
            <p:ph type="title"/>
          </p:nvPr>
        </p:nvSpPr>
        <p:spPr>
          <a:xfrm>
            <a:off x="6469778" y="3429000"/>
            <a:ext cx="5011410" cy="651448"/>
          </a:xfrm>
          <a:noFill/>
        </p:spPr>
        <p:txBody>
          <a:bodyPr wrap="square" rtlCol="0">
            <a:noAutofit/>
          </a:bodyPr>
          <a:lstStyle>
            <a:lvl1pPr>
              <a:defRPr lang="en-US" sz="6000" b="1" cap="all" baseline="0">
                <a:solidFill>
                  <a:schemeClr val="accent1"/>
                </a:solidFill>
                <a:ea typeface="+mn-ea"/>
                <a:cs typeface="+mn-cs"/>
              </a:defRPr>
            </a:lvl1pPr>
          </a:lstStyle>
          <a:p>
            <a:pPr marL="0" lvl="0"/>
            <a:r>
              <a:rPr lang="en-US" noProof="0" dirty="0"/>
              <a:t>Click to edit Master title style</a:t>
            </a:r>
          </a:p>
        </p:txBody>
      </p:sp>
    </p:spTree>
    <p:extLst>
      <p:ext uri="{BB962C8B-B14F-4D97-AF65-F5344CB8AC3E}">
        <p14:creationId xmlns:p14="http://schemas.microsoft.com/office/powerpoint/2010/main" val="63713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93633"/>
            <a:ext cx="12192000" cy="685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8101070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Oval 5">
            <a:extLst>
              <a:ext uri="{FF2B5EF4-FFF2-40B4-BE49-F238E27FC236}">
                <a16:creationId xmlns:a16="http://schemas.microsoft.com/office/drawing/2014/main" id="{1F54E98B-AC75-484D-9121-68498EB888AA}"/>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cxnSp>
        <p:nvCxnSpPr>
          <p:cNvPr id="5" name="Straight Connector 4">
            <a:extLst>
              <a:ext uri="{FF2B5EF4-FFF2-40B4-BE49-F238E27FC236}">
                <a16:creationId xmlns:a16="http://schemas.microsoft.com/office/drawing/2014/main" id="{819AFA09-F4B1-493D-BCAD-FF30C20CD1AA}"/>
              </a:ext>
            </a:extLst>
          </p:cNvPr>
          <p:cNvCxnSpPr/>
          <p:nvPr userDrawn="1"/>
        </p:nvCxnSpPr>
        <p:spPr>
          <a:xfrm>
            <a:off x="6469778" y="4233582"/>
            <a:ext cx="2532336"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905788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pos="7333">
          <p15:clr>
            <a:srgbClr val="FBAE40"/>
          </p15:clr>
        </p15:guide>
        <p15:guide id="4" pos="36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087E09-D75F-4E26-B01E-A1A09BA2EA70}"/>
              </a:ext>
            </a:extLst>
          </p:cNvPr>
          <p:cNvSpPr/>
          <p:nvPr userDrawn="1"/>
        </p:nvSpPr>
        <p:spPr>
          <a:xfrm>
            <a:off x="0" y="0"/>
            <a:ext cx="12192000" cy="685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AF7A70B7-7ADE-4E0B-B956-363B0B1AA613}"/>
              </a:ext>
            </a:extLst>
          </p:cNvPr>
          <p:cNvSpPr>
            <a:spLocks noGrp="1"/>
          </p:cNvSpPr>
          <p:nvPr>
            <p:ph type="title"/>
          </p:nvPr>
        </p:nvSpPr>
        <p:spPr>
          <a:xfrm>
            <a:off x="831850" y="182563"/>
            <a:ext cx="10515600" cy="940181"/>
          </a:xfrm>
        </p:spPr>
        <p:txBody>
          <a:bodyPr anchor="b">
            <a:noAutofit/>
          </a:bodyPr>
          <a:lstStyle>
            <a:lvl1pPr algn="ctr">
              <a:defRPr sz="4000" b="1" cap="all" baseline="0">
                <a:solidFill>
                  <a:schemeClr val="bg1"/>
                </a:solidFill>
              </a:defRPr>
            </a:lvl1pPr>
          </a:lstStyle>
          <a:p>
            <a:r>
              <a:rPr lang="en-US" noProof="0"/>
              <a:t>Click to edit Master title style</a:t>
            </a:r>
            <a:endParaRPr lang="en-US" noProof="0" dirty="0"/>
          </a:p>
        </p:txBody>
      </p:sp>
      <p:grpSp>
        <p:nvGrpSpPr>
          <p:cNvPr id="4" name="Group 3">
            <a:extLst>
              <a:ext uri="{FF2B5EF4-FFF2-40B4-BE49-F238E27FC236}">
                <a16:creationId xmlns:a16="http://schemas.microsoft.com/office/drawing/2014/main" id="{AD5251EA-F450-4DD1-995B-DC89513424C8}"/>
              </a:ext>
            </a:extLst>
          </p:cNvPr>
          <p:cNvGrpSpPr/>
          <p:nvPr userDrawn="1"/>
        </p:nvGrpSpPr>
        <p:grpSpPr>
          <a:xfrm rot="16200000">
            <a:off x="1637386" y="1473117"/>
            <a:ext cx="8917229" cy="10769768"/>
            <a:chOff x="-1728305" y="-2049517"/>
            <a:chExt cx="8917229" cy="10769768"/>
          </a:xfrm>
        </p:grpSpPr>
        <p:sp>
          <p:nvSpPr>
            <p:cNvPr id="17" name="Oval 16">
              <a:extLst>
                <a:ext uri="{FF2B5EF4-FFF2-40B4-BE49-F238E27FC236}">
                  <a16:creationId xmlns:a16="http://schemas.microsoft.com/office/drawing/2014/main" id="{44882F4E-E8C8-46FE-A9C8-7B79782767F6}"/>
                </a:ext>
              </a:extLst>
            </p:cNvPr>
            <p:cNvSpPr/>
            <p:nvPr userDrawn="1"/>
          </p:nvSpPr>
          <p:spPr>
            <a:xfrm>
              <a:off x="754010" y="708293"/>
              <a:ext cx="5334029" cy="5334029"/>
            </a:xfrm>
            <a:prstGeom prst="ellipse">
              <a:avLst/>
            </a:prstGeom>
            <a:solidFill>
              <a:schemeClr val="bg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18" name="Group 17">
              <a:extLst>
                <a:ext uri="{FF2B5EF4-FFF2-40B4-BE49-F238E27FC236}">
                  <a16:creationId xmlns:a16="http://schemas.microsoft.com/office/drawing/2014/main" id="{965CD13B-04FB-40D5-AF62-2F43CF49BA9B}"/>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9" name="Freeform 5">
                <a:extLst>
                  <a:ext uri="{FF2B5EF4-FFF2-40B4-BE49-F238E27FC236}">
                    <a16:creationId xmlns:a16="http://schemas.microsoft.com/office/drawing/2014/main" id="{01876F8F-C11E-4FB2-8150-1F0602752F97}"/>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08A1D05F-5F61-4156-8C83-1A002AA1E886}"/>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grpSp>
      <p:sp>
        <p:nvSpPr>
          <p:cNvPr id="21" name="Text Placeholder 2">
            <a:extLst>
              <a:ext uri="{FF2B5EF4-FFF2-40B4-BE49-F238E27FC236}">
                <a16:creationId xmlns:a16="http://schemas.microsoft.com/office/drawing/2014/main" id="{4D77C47B-CC1E-41DA-9146-5DFD63065491}"/>
              </a:ext>
            </a:extLst>
          </p:cNvPr>
          <p:cNvSpPr>
            <a:spLocks noGrp="1"/>
          </p:cNvSpPr>
          <p:nvPr>
            <p:ph type="body" idx="1"/>
          </p:nvPr>
        </p:nvSpPr>
        <p:spPr>
          <a:xfrm>
            <a:off x="831850" y="1153348"/>
            <a:ext cx="10515600" cy="648543"/>
          </a:xfrm>
        </p:spPr>
        <p:txBody>
          <a:bodyPr>
            <a:norm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422654412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60E0B501-22AA-4685-BE9B-A267F6F675A7}"/>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4" name="Freeform 5">
              <a:extLst>
                <a:ext uri="{FF2B5EF4-FFF2-40B4-BE49-F238E27FC236}">
                  <a16:creationId xmlns:a16="http://schemas.microsoft.com/office/drawing/2014/main" id="{5D0E179E-CA3D-4874-9ACD-F8990F48F4BF}"/>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5" name="Freeform 6">
              <a:extLst>
                <a:ext uri="{FF2B5EF4-FFF2-40B4-BE49-F238E27FC236}">
                  <a16:creationId xmlns:a16="http://schemas.microsoft.com/office/drawing/2014/main" id="{A9C53936-B93A-4CF6-8766-2FA93ACFEBE3}"/>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6" name="Freeform 7">
              <a:extLst>
                <a:ext uri="{FF2B5EF4-FFF2-40B4-BE49-F238E27FC236}">
                  <a16:creationId xmlns:a16="http://schemas.microsoft.com/office/drawing/2014/main" id="{5776DEA2-5422-4F51-B359-652B71274D31}"/>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7" name="Content Placeholder 2">
            <a:extLst>
              <a:ext uri="{FF2B5EF4-FFF2-40B4-BE49-F238E27FC236}">
                <a16:creationId xmlns:a16="http://schemas.microsoft.com/office/drawing/2014/main" id="{1A1F33A2-66F7-4D85-99DD-7B00F265AC6D}"/>
              </a:ext>
            </a:extLst>
          </p:cNvPr>
          <p:cNvSpPr>
            <a:spLocks noGrp="1"/>
          </p:cNvSpPr>
          <p:nvPr>
            <p:ph idx="1"/>
          </p:nvPr>
        </p:nvSpPr>
        <p:spPr>
          <a:xfrm>
            <a:off x="515938" y="1825625"/>
            <a:ext cx="10837862"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3" name="Title 1">
            <a:extLst>
              <a:ext uri="{FF2B5EF4-FFF2-40B4-BE49-F238E27FC236}">
                <a16:creationId xmlns:a16="http://schemas.microsoft.com/office/drawing/2014/main" id="{EF788279-D710-447A-9E71-4D1344575691}"/>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Tree>
    <p:extLst>
      <p:ext uri="{BB962C8B-B14F-4D97-AF65-F5344CB8AC3E}">
        <p14:creationId xmlns:p14="http://schemas.microsoft.com/office/powerpoint/2010/main" val="3789758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C2A6B906-ACDA-40FD-8AC8-0B693AB1279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9" name="Freeform 5">
              <a:extLst>
                <a:ext uri="{FF2B5EF4-FFF2-40B4-BE49-F238E27FC236}">
                  <a16:creationId xmlns:a16="http://schemas.microsoft.com/office/drawing/2014/main" id="{717F7366-5A99-4065-90C2-AE7DF5DD0F44}"/>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0" name="Freeform 6">
              <a:extLst>
                <a:ext uri="{FF2B5EF4-FFF2-40B4-BE49-F238E27FC236}">
                  <a16:creationId xmlns:a16="http://schemas.microsoft.com/office/drawing/2014/main" id="{90A089CA-63B9-4456-B0B1-17C75EBFB982}"/>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7">
              <a:extLst>
                <a:ext uri="{FF2B5EF4-FFF2-40B4-BE49-F238E27FC236}">
                  <a16:creationId xmlns:a16="http://schemas.microsoft.com/office/drawing/2014/main" id="{8D36B2D1-BCFE-43FC-8743-7B7A30E1AD5D}"/>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Content Placeholder 2">
            <a:extLst>
              <a:ext uri="{FF2B5EF4-FFF2-40B4-BE49-F238E27FC236}">
                <a16:creationId xmlns:a16="http://schemas.microsoft.com/office/drawing/2014/main" id="{079DA8F4-EDD3-4D62-A90B-8C3C1AFB0083}"/>
              </a:ext>
            </a:extLst>
          </p:cNvPr>
          <p:cNvSpPr>
            <a:spLocks noGrp="1"/>
          </p:cNvSpPr>
          <p:nvPr>
            <p:ph sz="half" idx="1"/>
          </p:nvPr>
        </p:nvSpPr>
        <p:spPr>
          <a:xfrm>
            <a:off x="515938" y="1825625"/>
            <a:ext cx="5503862"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7" name="Content Placeholder 3">
            <a:extLst>
              <a:ext uri="{FF2B5EF4-FFF2-40B4-BE49-F238E27FC236}">
                <a16:creationId xmlns:a16="http://schemas.microsoft.com/office/drawing/2014/main" id="{DA0DA994-B4A9-447A-BEBF-3EA31D3755A2}"/>
              </a:ext>
            </a:extLst>
          </p:cNvPr>
          <p:cNvSpPr>
            <a:spLocks noGrp="1"/>
          </p:cNvSpPr>
          <p:nvPr>
            <p:ph sz="half" idx="2"/>
          </p:nvPr>
        </p:nvSpPr>
        <p:spPr>
          <a:xfrm>
            <a:off x="6172200" y="1825625"/>
            <a:ext cx="51816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21" name="Title 1">
            <a:extLst>
              <a:ext uri="{FF2B5EF4-FFF2-40B4-BE49-F238E27FC236}">
                <a16:creationId xmlns:a16="http://schemas.microsoft.com/office/drawing/2014/main" id="{19DEF115-82C2-4E9D-A22C-8DA561FB37B8}"/>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Tree>
    <p:extLst>
      <p:ext uri="{BB962C8B-B14F-4D97-AF65-F5344CB8AC3E}">
        <p14:creationId xmlns:p14="http://schemas.microsoft.com/office/powerpoint/2010/main" val="20929342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grpSp>
        <p:nvGrpSpPr>
          <p:cNvPr id="20" name="Group 19">
            <a:extLst>
              <a:ext uri="{FF2B5EF4-FFF2-40B4-BE49-F238E27FC236}">
                <a16:creationId xmlns:a16="http://schemas.microsoft.com/office/drawing/2014/main" id="{616F52B4-215E-4237-893C-E22B23804744}"/>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2" name="Freeform 5">
              <a:extLst>
                <a:ext uri="{FF2B5EF4-FFF2-40B4-BE49-F238E27FC236}">
                  <a16:creationId xmlns:a16="http://schemas.microsoft.com/office/drawing/2014/main" id="{B7C40C77-B795-4B07-B92D-2E8A56635773}"/>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3" name="Freeform 6">
              <a:extLst>
                <a:ext uri="{FF2B5EF4-FFF2-40B4-BE49-F238E27FC236}">
                  <a16:creationId xmlns:a16="http://schemas.microsoft.com/office/drawing/2014/main" id="{6E703A1E-5F10-4BB5-9D52-77CB6F5994C0}"/>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4" name="Freeform 7">
              <a:extLst>
                <a:ext uri="{FF2B5EF4-FFF2-40B4-BE49-F238E27FC236}">
                  <a16:creationId xmlns:a16="http://schemas.microsoft.com/office/drawing/2014/main" id="{22CEE04C-09CE-41CF-937D-EC2D3C23ECC6}"/>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Text Placeholder 2">
            <a:extLst>
              <a:ext uri="{FF2B5EF4-FFF2-40B4-BE49-F238E27FC236}">
                <a16:creationId xmlns:a16="http://schemas.microsoft.com/office/drawing/2014/main" id="{774CF4BA-8DCB-42CF-A2C4-D6AF95EE3F54}"/>
              </a:ext>
            </a:extLst>
          </p:cNvPr>
          <p:cNvSpPr>
            <a:spLocks noGrp="1"/>
          </p:cNvSpPr>
          <p:nvPr>
            <p:ph type="body" idx="1"/>
          </p:nvPr>
        </p:nvSpPr>
        <p:spPr>
          <a:xfrm>
            <a:off x="515938" y="1681163"/>
            <a:ext cx="5157787" cy="82391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7" name="Content Placeholder 3">
            <a:extLst>
              <a:ext uri="{FF2B5EF4-FFF2-40B4-BE49-F238E27FC236}">
                <a16:creationId xmlns:a16="http://schemas.microsoft.com/office/drawing/2014/main" id="{67BA8B6E-A28D-4658-8C91-6CA7BD539B85}"/>
              </a:ext>
            </a:extLst>
          </p:cNvPr>
          <p:cNvSpPr>
            <a:spLocks noGrp="1"/>
          </p:cNvSpPr>
          <p:nvPr>
            <p:ph sz="half" idx="2"/>
          </p:nvPr>
        </p:nvSpPr>
        <p:spPr>
          <a:xfrm>
            <a:off x="515938" y="2505075"/>
            <a:ext cx="5157787"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8" name="Text Placeholder 4">
            <a:extLst>
              <a:ext uri="{FF2B5EF4-FFF2-40B4-BE49-F238E27FC236}">
                <a16:creationId xmlns:a16="http://schemas.microsoft.com/office/drawing/2014/main" id="{F73B3215-82DB-4DBF-9E77-3AE2308C6920}"/>
              </a:ext>
            </a:extLst>
          </p:cNvPr>
          <p:cNvSpPr>
            <a:spLocks noGrp="1"/>
          </p:cNvSpPr>
          <p:nvPr>
            <p:ph type="body" sz="quarter" idx="3"/>
          </p:nvPr>
        </p:nvSpPr>
        <p:spPr>
          <a:xfrm>
            <a:off x="6172200" y="1681163"/>
            <a:ext cx="5183188" cy="823912"/>
          </a:xfrm>
        </p:spPr>
        <p:txBody>
          <a:bodyPr anchor="b"/>
          <a:lstStyle>
            <a:lvl1pPr marL="0" indent="0">
              <a:buNone/>
              <a:defRPr sz="2400" b="1">
                <a:solidFill>
                  <a:schemeClr val="accent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9" name="Content Placeholder 5">
            <a:extLst>
              <a:ext uri="{FF2B5EF4-FFF2-40B4-BE49-F238E27FC236}">
                <a16:creationId xmlns:a16="http://schemas.microsoft.com/office/drawing/2014/main" id="{8DFD34E8-36CC-4FFE-926B-C170208FEDB8}"/>
              </a:ext>
            </a:extLst>
          </p:cNvPr>
          <p:cNvSpPr>
            <a:spLocks noGrp="1"/>
          </p:cNvSpPr>
          <p:nvPr>
            <p:ph sz="quarter" idx="4"/>
          </p:nvPr>
        </p:nvSpPr>
        <p:spPr>
          <a:xfrm>
            <a:off x="6172200" y="2505075"/>
            <a:ext cx="5183188"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25" name="Title 1">
            <a:extLst>
              <a:ext uri="{FF2B5EF4-FFF2-40B4-BE49-F238E27FC236}">
                <a16:creationId xmlns:a16="http://schemas.microsoft.com/office/drawing/2014/main" id="{AE3770E9-CB74-47B0-8229-91F6F756015E}"/>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Tree>
    <p:extLst>
      <p:ext uri="{BB962C8B-B14F-4D97-AF65-F5344CB8AC3E}">
        <p14:creationId xmlns:p14="http://schemas.microsoft.com/office/powerpoint/2010/main" val="24617946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2" name="Picture Placeholder 21">
            <a:extLst>
              <a:ext uri="{FF2B5EF4-FFF2-40B4-BE49-F238E27FC236}">
                <a16:creationId xmlns:a16="http://schemas.microsoft.com/office/drawing/2014/main" id="{C57825D7-DD33-4B70-BBBE-D46E7A5352EC}"/>
              </a:ext>
            </a:extLst>
          </p:cNvPr>
          <p:cNvSpPr>
            <a:spLocks noGrp="1"/>
          </p:cNvSpPr>
          <p:nvPr>
            <p:ph type="pic" idx="1"/>
          </p:nvPr>
        </p:nvSpPr>
        <p:spPr>
          <a:xfrm>
            <a:off x="6096000" y="768485"/>
            <a:ext cx="5305662" cy="5305662"/>
          </a:xfrm>
          <a:custGeom>
            <a:avLst/>
            <a:gdLst>
              <a:gd name="connsiteX0" fmla="*/ 2652831 w 5305662"/>
              <a:gd name="connsiteY0" fmla="*/ 0 h 5305662"/>
              <a:gd name="connsiteX1" fmla="*/ 5305662 w 5305662"/>
              <a:gd name="connsiteY1" fmla="*/ 2652831 h 5305662"/>
              <a:gd name="connsiteX2" fmla="*/ 2652831 w 5305662"/>
              <a:gd name="connsiteY2" fmla="*/ 5305662 h 5305662"/>
              <a:gd name="connsiteX3" fmla="*/ 0 w 5305662"/>
              <a:gd name="connsiteY3" fmla="*/ 2652831 h 5305662"/>
              <a:gd name="connsiteX4" fmla="*/ 2652831 w 5305662"/>
              <a:gd name="connsiteY4" fmla="*/ 0 h 53056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05662" h="5305662">
                <a:moveTo>
                  <a:pt x="2652831" y="0"/>
                </a:moveTo>
                <a:cubicBezTo>
                  <a:pt x="4117949" y="0"/>
                  <a:pt x="5305662" y="1187713"/>
                  <a:pt x="5305662" y="2652831"/>
                </a:cubicBezTo>
                <a:cubicBezTo>
                  <a:pt x="5305662" y="4117949"/>
                  <a:pt x="4117949" y="5305662"/>
                  <a:pt x="2652831" y="5305662"/>
                </a:cubicBezTo>
                <a:cubicBezTo>
                  <a:pt x="1187713" y="5305662"/>
                  <a:pt x="0" y="4117949"/>
                  <a:pt x="0" y="2652831"/>
                </a:cubicBezTo>
                <a:cubicBezTo>
                  <a:pt x="0" y="1187713"/>
                  <a:pt x="1187713" y="0"/>
                  <a:pt x="2652831" y="0"/>
                </a:cubicBezTo>
                <a:close/>
              </a:path>
            </a:pathLst>
          </a:custGeom>
          <a:solidFill>
            <a:schemeClr val="bg2"/>
          </a:solidFill>
        </p:spPr>
        <p:txBody>
          <a:bodyPr wrap="square" anchor="ctr">
            <a:no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flipH="1">
            <a:off x="5400786" y="-2003509"/>
            <a:ext cx="8917229" cy="10769768"/>
            <a:chOff x="11114088" y="2241550"/>
            <a:chExt cx="1905000" cy="2354263"/>
          </a:xfrm>
          <a:solidFill>
            <a:schemeClr val="bg2">
              <a:alpha val="91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19" name="Title 1">
            <a:extLst>
              <a:ext uri="{FF2B5EF4-FFF2-40B4-BE49-F238E27FC236}">
                <a16:creationId xmlns:a16="http://schemas.microsoft.com/office/drawing/2014/main" id="{19A1397F-1946-4CBE-9EC5-159C3CBC78B6}"/>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20" name="Text Placeholder 3">
            <a:extLst>
              <a:ext uri="{FF2B5EF4-FFF2-40B4-BE49-F238E27FC236}">
                <a16:creationId xmlns:a16="http://schemas.microsoft.com/office/drawing/2014/main" id="{C535F2AB-153E-44A9-97BE-00553BEC1770}"/>
              </a:ext>
            </a:extLst>
          </p:cNvPr>
          <p:cNvSpPr>
            <a:spLocks noGrp="1"/>
          </p:cNvSpPr>
          <p:nvPr>
            <p:ph type="body" sz="half" idx="2"/>
          </p:nvPr>
        </p:nvSpPr>
        <p:spPr>
          <a:xfrm>
            <a:off x="839788" y="2057400"/>
            <a:ext cx="3932237" cy="3811588"/>
          </a:xfrm>
        </p:spPr>
        <p:txBody>
          <a:bodyPr/>
          <a:lstStyle>
            <a:lvl1pPr marL="0" indent="0">
              <a:buFont typeface="Arial" panose="020B0604020202020204" pitchFamily="34" charse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Tree>
    <p:extLst>
      <p:ext uri="{BB962C8B-B14F-4D97-AF65-F5344CB8AC3E}">
        <p14:creationId xmlns:p14="http://schemas.microsoft.com/office/powerpoint/2010/main" val="21071857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9F866E5C-B8AA-4805-B232-831BA01AAF16}"/>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20" name="Freeform 5">
              <a:extLst>
                <a:ext uri="{FF2B5EF4-FFF2-40B4-BE49-F238E27FC236}">
                  <a16:creationId xmlns:a16="http://schemas.microsoft.com/office/drawing/2014/main" id="{F98614F0-2DA3-4F29-8CB3-D61424AC8506}"/>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2" name="Freeform 6">
              <a:extLst>
                <a:ext uri="{FF2B5EF4-FFF2-40B4-BE49-F238E27FC236}">
                  <a16:creationId xmlns:a16="http://schemas.microsoft.com/office/drawing/2014/main" id="{66D52F08-13EC-4AB4-BB79-89A5395A03BF}"/>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23" name="Freeform 7">
              <a:extLst>
                <a:ext uri="{FF2B5EF4-FFF2-40B4-BE49-F238E27FC236}">
                  <a16:creationId xmlns:a16="http://schemas.microsoft.com/office/drawing/2014/main" id="{2544236D-8C3A-41EF-9A68-C84A8A7D0F5A}"/>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Title 1">
            <a:extLst>
              <a:ext uri="{FF2B5EF4-FFF2-40B4-BE49-F238E27FC236}">
                <a16:creationId xmlns:a16="http://schemas.microsoft.com/office/drawing/2014/main" id="{9009D5C6-6206-4291-8037-67DC025F0B4C}"/>
              </a:ext>
            </a:extLst>
          </p:cNvPr>
          <p:cNvSpPr>
            <a:spLocks noGrp="1"/>
          </p:cNvSpPr>
          <p:nvPr>
            <p:ph type="title"/>
          </p:nvPr>
        </p:nvSpPr>
        <p:spPr>
          <a:xfrm>
            <a:off x="839788" y="457200"/>
            <a:ext cx="3932237" cy="1600200"/>
          </a:xfrm>
        </p:spPr>
        <p:txBody>
          <a:bodyPr anchor="b"/>
          <a:lstStyle>
            <a:lvl1pPr>
              <a:defRPr sz="3200"/>
            </a:lvl1pPr>
          </a:lstStyle>
          <a:p>
            <a:r>
              <a:rPr lang="en-US" noProof="0"/>
              <a:t>Click to edit Master title style</a:t>
            </a:r>
            <a:endParaRPr lang="en-US" noProof="0" dirty="0"/>
          </a:p>
        </p:txBody>
      </p:sp>
      <p:sp>
        <p:nvSpPr>
          <p:cNvPr id="17" name="Text Placeholder 3">
            <a:extLst>
              <a:ext uri="{FF2B5EF4-FFF2-40B4-BE49-F238E27FC236}">
                <a16:creationId xmlns:a16="http://schemas.microsoft.com/office/drawing/2014/main" id="{BEB643FD-AA85-4A43-8EBD-AFD10DD987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18" name="Content Placeholder 2">
            <a:extLst>
              <a:ext uri="{FF2B5EF4-FFF2-40B4-BE49-F238E27FC236}">
                <a16:creationId xmlns:a16="http://schemas.microsoft.com/office/drawing/2014/main" id="{9001F313-F798-43BE-AFF0-A68C84C3640D}"/>
              </a:ext>
            </a:extLst>
          </p:cNvPr>
          <p:cNvSpPr>
            <a:spLocks noGrp="1"/>
          </p:cNvSpPr>
          <p:nvPr>
            <p:ph idx="1"/>
          </p:nvPr>
        </p:nvSpPr>
        <p:spPr>
          <a:xfrm>
            <a:off x="5183188" y="457201"/>
            <a:ext cx="6172200"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302531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0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6299464-ED20-4919-8B3A-2CFAE8DA2347}"/>
              </a:ext>
            </a:extLst>
          </p:cNvPr>
          <p:cNvSpPr/>
          <p:nvPr userDrawn="1"/>
        </p:nvSpPr>
        <p:spPr>
          <a:xfrm>
            <a:off x="0" y="0"/>
            <a:ext cx="12192000" cy="685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2456FD49-C258-4333-9422-358C976A341C}"/>
              </a:ext>
            </a:extLst>
          </p:cNvPr>
          <p:cNvSpPr>
            <a:spLocks noGrp="1"/>
          </p:cNvSpPr>
          <p:nvPr>
            <p:ph type="ctrTitle" hasCustomPrompt="1"/>
          </p:nvPr>
        </p:nvSpPr>
        <p:spPr>
          <a:xfrm>
            <a:off x="6343650" y="2173288"/>
            <a:ext cx="5143500" cy="2090808"/>
          </a:xfrm>
        </p:spPr>
        <p:txBody>
          <a:bodyPr anchor="b">
            <a:noAutofit/>
          </a:bodyPr>
          <a:lstStyle>
            <a:lvl1pPr algn="l">
              <a:defRPr sz="5400" b="1" cap="all" baseline="0">
                <a:solidFill>
                  <a:schemeClr val="bg1"/>
                </a:solidFill>
                <a:latin typeface="+mj-lt"/>
              </a:defRPr>
            </a:lvl1pPr>
          </a:lstStyle>
          <a:p>
            <a:r>
              <a:rPr lang="en-US" noProof="0" dirty="0"/>
              <a:t>Title comes here</a:t>
            </a:r>
          </a:p>
        </p:txBody>
      </p:sp>
      <p:sp>
        <p:nvSpPr>
          <p:cNvPr id="3" name="Subtitle 2">
            <a:extLst>
              <a:ext uri="{FF2B5EF4-FFF2-40B4-BE49-F238E27FC236}">
                <a16:creationId xmlns:a16="http://schemas.microsoft.com/office/drawing/2014/main" id="{59758E15-A93D-4FB9-843D-1490E27A151B}"/>
              </a:ext>
            </a:extLst>
          </p:cNvPr>
          <p:cNvSpPr>
            <a:spLocks noGrp="1"/>
          </p:cNvSpPr>
          <p:nvPr>
            <p:ph type="subTitle" idx="1"/>
          </p:nvPr>
        </p:nvSpPr>
        <p:spPr>
          <a:xfrm>
            <a:off x="6343650" y="4279971"/>
            <a:ext cx="5143500" cy="503167"/>
          </a:xfrm>
        </p:spPr>
        <p:txBody>
          <a:bodyPr>
            <a:noAutofit/>
          </a:bodyPr>
          <a:lstStyle>
            <a:lvl1pPr marL="0" indent="0" algn="l">
              <a:buNone/>
              <a:defRPr sz="1800" b="0" cap="all"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US" noProof="0" dirty="0"/>
          </a:p>
        </p:txBody>
      </p:sp>
      <p:sp>
        <p:nvSpPr>
          <p:cNvPr id="13" name="Picture Placeholder 12">
            <a:extLst>
              <a:ext uri="{FF2B5EF4-FFF2-40B4-BE49-F238E27FC236}">
                <a16:creationId xmlns:a16="http://schemas.microsoft.com/office/drawing/2014/main" id="{BCCC559D-0EC3-432C-B397-6897B366DF36}"/>
              </a:ext>
            </a:extLst>
          </p:cNvPr>
          <p:cNvSpPr>
            <a:spLocks noGrp="1"/>
          </p:cNvSpPr>
          <p:nvPr>
            <p:ph type="pic" sz="quarter" idx="10"/>
          </p:nvPr>
        </p:nvSpPr>
        <p:spPr>
          <a:xfrm>
            <a:off x="710812" y="728545"/>
            <a:ext cx="5305661" cy="5305661"/>
          </a:xfrm>
          <a:prstGeom prst="ellipse">
            <a:avLst/>
          </a:prstGeom>
          <a:solidFill>
            <a:schemeClr val="bg2"/>
          </a:solidFill>
        </p:spPr>
        <p:txBody>
          <a:bodyPr anchor="ctr"/>
          <a:lstStyle>
            <a:lvl1pPr marL="0" indent="0" algn="ctr">
              <a:buNone/>
              <a:defRPr/>
            </a:lvl1pPr>
          </a:lstStyle>
          <a:p>
            <a:r>
              <a:rPr lang="en-US" noProof="0"/>
              <a:t>Click icon to add picture</a:t>
            </a:r>
            <a:endParaRPr lang="en-US" noProof="0" dirty="0"/>
          </a:p>
        </p:txBody>
      </p:sp>
      <p:grpSp>
        <p:nvGrpSpPr>
          <p:cNvPr id="14" name="Group 13">
            <a:extLst>
              <a:ext uri="{FF2B5EF4-FFF2-40B4-BE49-F238E27FC236}">
                <a16:creationId xmlns:a16="http://schemas.microsoft.com/office/drawing/2014/main" id="{0DC2055F-AE3F-46BE-B57E-A0F1A86D1C36}"/>
              </a:ext>
            </a:extLst>
          </p:cNvPr>
          <p:cNvGrpSpPr/>
          <p:nvPr userDrawn="1"/>
        </p:nvGrpSpPr>
        <p:grpSpPr>
          <a:xfrm>
            <a:off x="-1728305" y="-2049517"/>
            <a:ext cx="8917229" cy="10769768"/>
            <a:chOff x="11114088" y="2241550"/>
            <a:chExt cx="1905000" cy="2354263"/>
          </a:xfrm>
          <a:solidFill>
            <a:schemeClr val="bg1">
              <a:alpha val="16000"/>
            </a:schemeClr>
          </a:solidFill>
        </p:grpSpPr>
        <p:sp>
          <p:nvSpPr>
            <p:cNvPr id="15" name="Freeform 5">
              <a:extLst>
                <a:ext uri="{FF2B5EF4-FFF2-40B4-BE49-F238E27FC236}">
                  <a16:creationId xmlns:a16="http://schemas.microsoft.com/office/drawing/2014/main" id="{C98EF042-A3B8-406D-BC16-153A989F571A}"/>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6" name="Freeform 6">
              <a:extLst>
                <a:ext uri="{FF2B5EF4-FFF2-40B4-BE49-F238E27FC236}">
                  <a16:creationId xmlns:a16="http://schemas.microsoft.com/office/drawing/2014/main" id="{68E5FAC9-A660-4D7A-AC84-0A7C8CC3BB65}"/>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Tree>
    <p:extLst>
      <p:ext uri="{BB962C8B-B14F-4D97-AF65-F5344CB8AC3E}">
        <p14:creationId xmlns:p14="http://schemas.microsoft.com/office/powerpoint/2010/main" val="131214083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pos="7333" userDrawn="1">
          <p15:clr>
            <a:srgbClr val="FBAE40"/>
          </p15:clr>
        </p15:guide>
        <p15:guide id="4" pos="36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with Image">
    <p:bg>
      <p:bgPr>
        <a:solidFill>
          <a:srgbClr val="92D05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9087E09-D75F-4E26-B01E-A1A09BA2EA70}"/>
              </a:ext>
            </a:extLst>
          </p:cNvPr>
          <p:cNvSpPr/>
          <p:nvPr userDrawn="1"/>
        </p:nvSpPr>
        <p:spPr>
          <a:xfrm>
            <a:off x="0" y="0"/>
            <a:ext cx="12192000" cy="685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AF7A70B7-7ADE-4E0B-B956-363B0B1AA613}"/>
              </a:ext>
            </a:extLst>
          </p:cNvPr>
          <p:cNvSpPr>
            <a:spLocks noGrp="1"/>
          </p:cNvSpPr>
          <p:nvPr>
            <p:ph type="title"/>
          </p:nvPr>
        </p:nvSpPr>
        <p:spPr>
          <a:xfrm>
            <a:off x="831850" y="182563"/>
            <a:ext cx="10515600" cy="940181"/>
          </a:xfrm>
        </p:spPr>
        <p:txBody>
          <a:bodyPr anchor="b">
            <a:noAutofit/>
          </a:bodyPr>
          <a:lstStyle>
            <a:lvl1pPr algn="ctr">
              <a:defRPr sz="4000" b="1" cap="all" baseline="0">
                <a:solidFill>
                  <a:schemeClr val="bg1"/>
                </a:solidFill>
              </a:defRPr>
            </a:lvl1pPr>
          </a:lstStyle>
          <a:p>
            <a:r>
              <a:rPr lang="en-US" noProof="0"/>
              <a:t>Click to edit Master title style</a:t>
            </a:r>
          </a:p>
        </p:txBody>
      </p:sp>
      <p:sp>
        <p:nvSpPr>
          <p:cNvPr id="3" name="Text Placeholder 2">
            <a:extLst>
              <a:ext uri="{FF2B5EF4-FFF2-40B4-BE49-F238E27FC236}">
                <a16:creationId xmlns:a16="http://schemas.microsoft.com/office/drawing/2014/main" id="{4ACB5603-8A62-4D45-B6EF-0D7E2D5FC4F7}"/>
              </a:ext>
            </a:extLst>
          </p:cNvPr>
          <p:cNvSpPr>
            <a:spLocks noGrp="1"/>
          </p:cNvSpPr>
          <p:nvPr>
            <p:ph type="body" idx="1" hasCustomPrompt="1"/>
          </p:nvPr>
        </p:nvSpPr>
        <p:spPr>
          <a:xfrm>
            <a:off x="2139388" y="1154832"/>
            <a:ext cx="7900525" cy="764460"/>
          </a:xfrm>
        </p:spPr>
        <p:txBody>
          <a:bodyPr>
            <a:noAutofit/>
          </a:bodyPr>
          <a:lstStyle>
            <a:lvl1pPr marL="0" indent="0" algn="ctr">
              <a:buNone/>
              <a:defRPr sz="1800" cap="none" baseline="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Dummy Text Comes Here</a:t>
            </a:r>
          </a:p>
        </p:txBody>
      </p:sp>
      <p:sp>
        <p:nvSpPr>
          <p:cNvPr id="11" name="Oval 10">
            <a:extLst>
              <a:ext uri="{FF2B5EF4-FFF2-40B4-BE49-F238E27FC236}">
                <a16:creationId xmlns:a16="http://schemas.microsoft.com/office/drawing/2014/main" id="{8931D2A9-0B92-4197-8802-80424C14EA7E}"/>
              </a:ext>
            </a:extLst>
          </p:cNvPr>
          <p:cNvSpPr/>
          <p:nvPr userDrawn="1"/>
        </p:nvSpPr>
        <p:spPr>
          <a:xfrm>
            <a:off x="11371669" y="6409397"/>
            <a:ext cx="280051" cy="280051"/>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id="{533B74B0-30B9-45C2-9AE6-45D1978AAFAE}"/>
              </a:ext>
            </a:extLst>
          </p:cNvPr>
          <p:cNvSpPr>
            <a:spLocks noGrp="1"/>
          </p:cNvSpPr>
          <p:nvPr>
            <p:ph type="sldNum" sz="quarter" idx="12"/>
          </p:nvPr>
        </p:nvSpPr>
        <p:spPr>
          <a:xfrm>
            <a:off x="11363696" y="6455739"/>
            <a:ext cx="294460" cy="187367"/>
          </a:xfrm>
        </p:spPr>
        <p:txBody>
          <a:bodyPr lIns="0" tIns="0" rIns="0" bIns="0"/>
          <a:lstStyle>
            <a:lvl1pPr algn="ctr">
              <a:defRPr sz="900">
                <a:solidFill>
                  <a:srgbClr val="2C567A"/>
                </a:solidFill>
                <a:latin typeface="+mn-lt"/>
              </a:defRPr>
            </a:lvl1pPr>
          </a:lstStyle>
          <a:p>
            <a:fld id="{9EC71654-96A5-4280-94F3-931C61A9F92C}" type="slidenum">
              <a:rPr lang="en-US" noProof="0" smtClean="0"/>
              <a:pPr/>
              <a:t>‹#›</a:t>
            </a:fld>
            <a:endParaRPr lang="en-US" noProof="0" dirty="0"/>
          </a:p>
        </p:txBody>
      </p:sp>
      <p:sp>
        <p:nvSpPr>
          <p:cNvPr id="15" name="Picture Placeholder 14">
            <a:extLst>
              <a:ext uri="{FF2B5EF4-FFF2-40B4-BE49-F238E27FC236}">
                <a16:creationId xmlns:a16="http://schemas.microsoft.com/office/drawing/2014/main" id="{B5A30B6B-EEDB-4142-8138-D50F5A307D76}"/>
              </a:ext>
            </a:extLst>
          </p:cNvPr>
          <p:cNvSpPr>
            <a:spLocks noGrp="1"/>
          </p:cNvSpPr>
          <p:nvPr>
            <p:ph type="pic" sz="quarter" idx="13"/>
          </p:nvPr>
        </p:nvSpPr>
        <p:spPr>
          <a:xfrm>
            <a:off x="2993041" y="2270376"/>
            <a:ext cx="6206400" cy="4587625"/>
          </a:xfrm>
          <a:custGeom>
            <a:avLst/>
            <a:gdLst>
              <a:gd name="connsiteX0" fmla="*/ 3103200 w 6206400"/>
              <a:gd name="connsiteY0" fmla="*/ 0 h 4587625"/>
              <a:gd name="connsiteX1" fmla="*/ 6206400 w 6206400"/>
              <a:gd name="connsiteY1" fmla="*/ 3103200 h 4587625"/>
              <a:gd name="connsiteX2" fmla="*/ 5831861 w 6206400"/>
              <a:gd name="connsiteY2" fmla="*/ 4582370 h 4587625"/>
              <a:gd name="connsiteX3" fmla="*/ 5828668 w 6206400"/>
              <a:gd name="connsiteY3" fmla="*/ 4587625 h 4587625"/>
              <a:gd name="connsiteX4" fmla="*/ 377733 w 6206400"/>
              <a:gd name="connsiteY4" fmla="*/ 4587625 h 4587625"/>
              <a:gd name="connsiteX5" fmla="*/ 374540 w 6206400"/>
              <a:gd name="connsiteY5" fmla="*/ 4582370 h 4587625"/>
              <a:gd name="connsiteX6" fmla="*/ 0 w 6206400"/>
              <a:gd name="connsiteY6" fmla="*/ 3103200 h 4587625"/>
              <a:gd name="connsiteX7" fmla="*/ 3103200 w 6206400"/>
              <a:gd name="connsiteY7" fmla="*/ 0 h 4587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06400" h="4587625">
                <a:moveTo>
                  <a:pt x="3103200" y="0"/>
                </a:moveTo>
                <a:cubicBezTo>
                  <a:pt x="4817050" y="0"/>
                  <a:pt x="6206400" y="1389350"/>
                  <a:pt x="6206400" y="3103200"/>
                </a:cubicBezTo>
                <a:cubicBezTo>
                  <a:pt x="6206400" y="3638778"/>
                  <a:pt x="6070721" y="4142667"/>
                  <a:pt x="5831861" y="4582370"/>
                </a:cubicBezTo>
                <a:lnTo>
                  <a:pt x="5828668" y="4587625"/>
                </a:lnTo>
                <a:lnTo>
                  <a:pt x="377733" y="4587625"/>
                </a:lnTo>
                <a:lnTo>
                  <a:pt x="374540" y="4582370"/>
                </a:lnTo>
                <a:cubicBezTo>
                  <a:pt x="135679" y="4142667"/>
                  <a:pt x="0" y="3638778"/>
                  <a:pt x="0" y="3103200"/>
                </a:cubicBezTo>
                <a:cubicBezTo>
                  <a:pt x="0" y="1389350"/>
                  <a:pt x="1389350" y="0"/>
                  <a:pt x="3103200" y="0"/>
                </a:cubicBezTo>
                <a:close/>
              </a:path>
            </a:pathLst>
          </a:custGeom>
          <a:solidFill>
            <a:schemeClr val="bg2"/>
          </a:solidFill>
        </p:spPr>
        <p:txBody>
          <a:bodyPr wrap="square" anchor="ctr">
            <a:noAutofit/>
          </a:bodyPr>
          <a:lstStyle>
            <a:lvl1pPr marL="0" indent="0" algn="ctr">
              <a:buNone/>
              <a:defRPr sz="2400"/>
            </a:lvl1pPr>
          </a:lstStyle>
          <a:p>
            <a:r>
              <a:rPr lang="en-US" noProof="0"/>
              <a:t>Click icon to add picture</a:t>
            </a:r>
            <a:endParaRPr lang="en-US" noProof="0" dirty="0"/>
          </a:p>
        </p:txBody>
      </p:sp>
    </p:spTree>
    <p:extLst>
      <p:ext uri="{BB962C8B-B14F-4D97-AF65-F5344CB8AC3E}">
        <p14:creationId xmlns:p14="http://schemas.microsoft.com/office/powerpoint/2010/main" val="275049557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with Imag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EE9886-36F0-4E06-A3A6-D8F00B0665A1}"/>
              </a:ext>
            </a:extLst>
          </p:cNvPr>
          <p:cNvSpPr>
            <a:spLocks noGrp="1"/>
          </p:cNvSpPr>
          <p:nvPr>
            <p:ph idx="1"/>
          </p:nvPr>
        </p:nvSpPr>
        <p:spPr>
          <a:xfrm>
            <a:off x="538960" y="1825625"/>
            <a:ext cx="4914189"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3" name="Picture Placeholder 22">
            <a:extLst>
              <a:ext uri="{FF2B5EF4-FFF2-40B4-BE49-F238E27FC236}">
                <a16:creationId xmlns:a16="http://schemas.microsoft.com/office/drawing/2014/main" id="{26619E66-5354-4D60-8529-27917AC037C0}"/>
              </a:ext>
            </a:extLst>
          </p:cNvPr>
          <p:cNvSpPr>
            <a:spLocks noGrp="1"/>
          </p:cNvSpPr>
          <p:nvPr>
            <p:ph type="pic" sz="quarter" idx="13"/>
          </p:nvPr>
        </p:nvSpPr>
        <p:spPr>
          <a:xfrm>
            <a:off x="5884648" y="0"/>
            <a:ext cx="6307353" cy="5780372"/>
          </a:xfrm>
          <a:custGeom>
            <a:avLst/>
            <a:gdLst>
              <a:gd name="connsiteX0" fmla="*/ 760444 w 6307353"/>
              <a:gd name="connsiteY0" fmla="*/ 0 h 5780372"/>
              <a:gd name="connsiteX1" fmla="*/ 6307353 w 6307353"/>
              <a:gd name="connsiteY1" fmla="*/ 0 h 5780372"/>
              <a:gd name="connsiteX2" fmla="*/ 6307353 w 6307353"/>
              <a:gd name="connsiteY2" fmla="*/ 4515612 h 5780372"/>
              <a:gd name="connsiteX3" fmla="*/ 6110746 w 6307353"/>
              <a:gd name="connsiteY3" fmla="*/ 4731934 h 5780372"/>
              <a:gd name="connsiteX4" fmla="*/ 3579592 w 6307353"/>
              <a:gd name="connsiteY4" fmla="*/ 5780372 h 5780372"/>
              <a:gd name="connsiteX5" fmla="*/ 0 w 6307353"/>
              <a:gd name="connsiteY5" fmla="*/ 2200780 h 5780372"/>
              <a:gd name="connsiteX6" fmla="*/ 611338 w 6307353"/>
              <a:gd name="connsiteY6" fmla="*/ 199396 h 57803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07353" h="5780372">
                <a:moveTo>
                  <a:pt x="760444" y="0"/>
                </a:moveTo>
                <a:lnTo>
                  <a:pt x="6307353" y="0"/>
                </a:lnTo>
                <a:lnTo>
                  <a:pt x="6307353" y="4515612"/>
                </a:lnTo>
                <a:lnTo>
                  <a:pt x="6110746" y="4731934"/>
                </a:lnTo>
                <a:cubicBezTo>
                  <a:pt x="5462967" y="5379713"/>
                  <a:pt x="4568069" y="5780372"/>
                  <a:pt x="3579592" y="5780372"/>
                </a:cubicBezTo>
                <a:cubicBezTo>
                  <a:pt x="1602638" y="5780372"/>
                  <a:pt x="0" y="4177734"/>
                  <a:pt x="0" y="2200780"/>
                </a:cubicBezTo>
                <a:cubicBezTo>
                  <a:pt x="0" y="1459422"/>
                  <a:pt x="225371" y="770703"/>
                  <a:pt x="611338" y="199396"/>
                </a:cubicBezTo>
                <a:close/>
              </a:path>
            </a:pathLst>
          </a:custGeom>
          <a:solidFill>
            <a:schemeClr val="bg2"/>
          </a:solidFill>
        </p:spPr>
        <p:txBody>
          <a:bodyPr wrap="square" anchor="ctr">
            <a:noAutofit/>
          </a:bodyPr>
          <a:lstStyle>
            <a:lvl1pPr marL="0" indent="0" algn="ctr">
              <a:buNone/>
              <a:defRPr/>
            </a:lvl1pPr>
          </a:lstStyle>
          <a:p>
            <a:r>
              <a:rPr lang="en-US" noProof="0"/>
              <a:t>Click icon to add picture</a:t>
            </a:r>
            <a:endParaRPr lang="en-US" noProof="0" dirty="0"/>
          </a:p>
        </p:txBody>
      </p:sp>
      <p:sp>
        <p:nvSpPr>
          <p:cNvPr id="14" name="Title 1">
            <a:extLst>
              <a:ext uri="{FF2B5EF4-FFF2-40B4-BE49-F238E27FC236}">
                <a16:creationId xmlns:a16="http://schemas.microsoft.com/office/drawing/2014/main" id="{2E646B4F-6CCB-724C-9D5E-6D5770023939}"/>
              </a:ext>
            </a:extLst>
          </p:cNvPr>
          <p:cNvSpPr>
            <a:spLocks noGrp="1"/>
          </p:cNvSpPr>
          <p:nvPr>
            <p:ph type="title"/>
          </p:nvPr>
        </p:nvSpPr>
        <p:spPr>
          <a:xfrm>
            <a:off x="515938" y="499595"/>
            <a:ext cx="4937211" cy="1325563"/>
          </a:xfrm>
        </p:spPr>
        <p:txBody>
          <a:bodyPr lIns="0" tIns="0" rIns="0" bIns="0">
            <a:noAutofit/>
          </a:bodyPr>
          <a:lstStyle>
            <a:lvl1pPr>
              <a:defRPr sz="3200" b="1" cap="all" baseline="0"/>
            </a:lvl1pPr>
          </a:lstStyle>
          <a:p>
            <a:r>
              <a:rPr lang="en-US" noProof="0"/>
              <a:t>Click to edit Master title style</a:t>
            </a:r>
            <a:endParaRPr lang="en-US" noProof="0" dirty="0"/>
          </a:p>
        </p:txBody>
      </p:sp>
    </p:spTree>
    <p:extLst>
      <p:ext uri="{BB962C8B-B14F-4D97-AF65-F5344CB8AC3E}">
        <p14:creationId xmlns:p14="http://schemas.microsoft.com/office/powerpoint/2010/main" val="1696208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0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499595"/>
            <a:ext cx="4937211" cy="1325563"/>
          </a:xfrm>
        </p:spPr>
        <p:txBody>
          <a:bodyPr lIns="0" tIns="0" rIns="0" bIns="0">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538960" y="1825625"/>
            <a:ext cx="4914189" cy="4351338"/>
          </a:xfrm>
        </p:spPr>
        <p:txBody>
          <a:bodyPr lIns="0" tIns="0" rIns="0" bIns="0">
            <a:noAutofit/>
          </a:bodyPr>
          <a:lstStyle>
            <a:lvl1pPr>
              <a:defRPr sz="2400"/>
            </a:lvl1pPr>
            <a:lvl2pPr>
              <a:defRPr sz="2000"/>
            </a:lvl2pPr>
            <a:lvl3pPr>
              <a:defRPr sz="1800"/>
            </a:lvl3pPr>
            <a:lvl4pPr>
              <a:defRPr sz="1600"/>
            </a:lvl4pPr>
            <a:lvl5pPr>
              <a:defRPr sz="1600"/>
            </a:lvl5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14" name="Rectangle 13">
            <a:extLst>
              <a:ext uri="{FF2B5EF4-FFF2-40B4-BE49-F238E27FC236}">
                <a16:creationId xmlns:a16="http://schemas.microsoft.com/office/drawing/2014/main" id="{9D415693-E2CB-4DB4-B07C-2F96B0CAB302}"/>
              </a:ext>
            </a:extLst>
          </p:cNvPr>
          <p:cNvSpPr/>
          <p:nvPr userDrawn="1"/>
        </p:nvSpPr>
        <p:spPr>
          <a:xfrm>
            <a:off x="7854462" y="988536"/>
            <a:ext cx="4329129" cy="4880927"/>
          </a:xfrm>
          <a:prstGeom prst="rect">
            <a:avLst/>
          </a:prstGeom>
          <a:solidFill>
            <a:srgbClr val="92D050"/>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14C1BF67-E354-4E04-8F94-BABF2B7D1AFB}"/>
              </a:ext>
            </a:extLst>
          </p:cNvPr>
          <p:cNvSpPr/>
          <p:nvPr userDrawn="1"/>
        </p:nvSpPr>
        <p:spPr>
          <a:xfrm>
            <a:off x="5111682" y="605057"/>
            <a:ext cx="5571908" cy="5571906"/>
          </a:xfrm>
          <a:prstGeom prst="ellipse">
            <a:avLst/>
          </a:prstGeom>
          <a:solidFill>
            <a:schemeClr val="bg2">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Picture Placeholder 5">
            <a:extLst>
              <a:ext uri="{FF2B5EF4-FFF2-40B4-BE49-F238E27FC236}">
                <a16:creationId xmlns:a16="http://schemas.microsoft.com/office/drawing/2014/main" id="{FF6AC390-6F85-4B64-AE7A-E8E0D8FC89CF}"/>
              </a:ext>
            </a:extLst>
          </p:cNvPr>
          <p:cNvSpPr>
            <a:spLocks noGrp="1"/>
          </p:cNvSpPr>
          <p:nvPr>
            <p:ph type="pic" sz="quarter" idx="13"/>
          </p:nvPr>
        </p:nvSpPr>
        <p:spPr>
          <a:xfrm>
            <a:off x="5455212" y="988536"/>
            <a:ext cx="4884848" cy="4884848"/>
          </a:xfrm>
          <a:prstGeom prst="ellipse">
            <a:avLst/>
          </a:prstGeom>
          <a:solidFill>
            <a:schemeClr val="bg1">
              <a:lumMod val="85000"/>
            </a:schemeClr>
          </a:solidFill>
        </p:spPr>
        <p:txBody>
          <a:bodyPr anchor="ctr"/>
          <a:lstStyle>
            <a:lvl1pPr marL="0" indent="0" algn="ctr">
              <a:buNone/>
              <a:defRPr/>
            </a:lvl1pPr>
          </a:lstStyle>
          <a:p>
            <a:r>
              <a:rPr lang="en-US" noProof="0"/>
              <a:t>Click icon to add picture</a:t>
            </a:r>
            <a:endParaRPr lang="en-US" noProof="0" dirty="0"/>
          </a:p>
        </p:txBody>
      </p:sp>
    </p:spTree>
    <p:extLst>
      <p:ext uri="{BB962C8B-B14F-4D97-AF65-F5344CB8AC3E}">
        <p14:creationId xmlns:p14="http://schemas.microsoft.com/office/powerpoint/2010/main" val="1969986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03">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12E4E194-63F1-4D43-AC02-75733DF045E9}"/>
              </a:ext>
            </a:extLst>
          </p:cNvPr>
          <p:cNvSpPr/>
          <p:nvPr userDrawn="1"/>
        </p:nvSpPr>
        <p:spPr>
          <a:xfrm>
            <a:off x="8308181" y="1630018"/>
            <a:ext cx="3883819" cy="43732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Oval 21">
            <a:extLst>
              <a:ext uri="{FF2B5EF4-FFF2-40B4-BE49-F238E27FC236}">
                <a16:creationId xmlns:a16="http://schemas.microsoft.com/office/drawing/2014/main" id="{E799E3E2-888B-2343-9A63-F84C03265CB5}"/>
              </a:ext>
            </a:extLst>
          </p:cNvPr>
          <p:cNvSpPr>
            <a:spLocks noChangeAspect="1"/>
          </p:cNvSpPr>
          <p:nvPr userDrawn="1"/>
        </p:nvSpPr>
        <p:spPr>
          <a:xfrm>
            <a:off x="9833702" y="1823757"/>
            <a:ext cx="832104" cy="832104"/>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3" name="Picture Placeholder 11">
            <a:extLst>
              <a:ext uri="{FF2B5EF4-FFF2-40B4-BE49-F238E27FC236}">
                <a16:creationId xmlns:a16="http://schemas.microsoft.com/office/drawing/2014/main" id="{8FEDE8EF-5B7A-A741-9A56-D365CAE01B62}"/>
              </a:ext>
            </a:extLst>
          </p:cNvPr>
          <p:cNvSpPr>
            <a:spLocks noGrp="1"/>
          </p:cNvSpPr>
          <p:nvPr>
            <p:ph type="pic" sz="quarter" idx="19" hasCustomPrompt="1"/>
          </p:nvPr>
        </p:nvSpPr>
        <p:spPr>
          <a:xfrm>
            <a:off x="9998318" y="1988373"/>
            <a:ext cx="502873" cy="502873"/>
          </a:xfrm>
          <a:prstGeom prst="rect">
            <a:avLst/>
          </a:prstGeom>
          <a:noFill/>
        </p:spPr>
        <p:txBody>
          <a:bodyPr lIns="0" rIns="0" anchor="ctr">
            <a:noAutofit/>
          </a:bodyPr>
          <a:lstStyle>
            <a:lvl1pPr marL="0" indent="0" algn="ctr">
              <a:buNone/>
              <a:defRPr sz="1100">
                <a:solidFill>
                  <a:schemeClr val="bg1"/>
                </a:solidFill>
              </a:defRPr>
            </a:lvl1pPr>
          </a:lstStyle>
          <a:p>
            <a:r>
              <a:rPr lang="en-US" noProof="0" dirty="0"/>
              <a:t>icon</a:t>
            </a:r>
          </a:p>
        </p:txBody>
      </p:sp>
      <p:sp>
        <p:nvSpPr>
          <p:cNvPr id="9" name="Rectangle 8">
            <a:extLst>
              <a:ext uri="{FF2B5EF4-FFF2-40B4-BE49-F238E27FC236}">
                <a16:creationId xmlns:a16="http://schemas.microsoft.com/office/drawing/2014/main" id="{3755C1FB-E61C-4BBC-8179-D34908DEA1B6}"/>
              </a:ext>
            </a:extLst>
          </p:cNvPr>
          <p:cNvSpPr/>
          <p:nvPr userDrawn="1"/>
        </p:nvSpPr>
        <p:spPr>
          <a:xfrm>
            <a:off x="0" y="1630018"/>
            <a:ext cx="3883819" cy="437321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Oval 3">
            <a:extLst>
              <a:ext uri="{FF2B5EF4-FFF2-40B4-BE49-F238E27FC236}">
                <a16:creationId xmlns:a16="http://schemas.microsoft.com/office/drawing/2014/main" id="{8C1E0992-271E-4948-9461-C7AA54AF8FEA}"/>
              </a:ext>
            </a:extLst>
          </p:cNvPr>
          <p:cNvSpPr>
            <a:spLocks noChangeAspect="1"/>
          </p:cNvSpPr>
          <p:nvPr userDrawn="1"/>
        </p:nvSpPr>
        <p:spPr>
          <a:xfrm>
            <a:off x="1526011" y="1823757"/>
            <a:ext cx="832104" cy="832104"/>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219126" y="3207024"/>
            <a:ext cx="3445566" cy="2504663"/>
          </a:xfrm>
        </p:spPr>
        <p:txBody>
          <a:bodyPr lIns="0" tIns="0" rIns="0" bIns="0">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6" name="Picture Placeholder 5">
            <a:extLst>
              <a:ext uri="{FF2B5EF4-FFF2-40B4-BE49-F238E27FC236}">
                <a16:creationId xmlns:a16="http://schemas.microsoft.com/office/drawing/2014/main" id="{35B71D50-AA4B-4E0C-8F6A-0F64F2C8A8C7}"/>
              </a:ext>
            </a:extLst>
          </p:cNvPr>
          <p:cNvSpPr>
            <a:spLocks noGrp="1"/>
          </p:cNvSpPr>
          <p:nvPr>
            <p:ph type="pic" sz="quarter" idx="13"/>
          </p:nvPr>
        </p:nvSpPr>
        <p:spPr>
          <a:xfrm>
            <a:off x="3883819" y="1630018"/>
            <a:ext cx="4424362" cy="4373217"/>
          </a:xfrm>
          <a:solidFill>
            <a:schemeClr val="bg2">
              <a:lumMod val="90000"/>
            </a:schemeClr>
          </a:solidFill>
        </p:spPr>
        <p:txBody>
          <a:bodyPr anchor="ctr"/>
          <a:lstStyle>
            <a:lvl1pPr marL="0" indent="0" algn="ctr">
              <a:buNone/>
              <a:defRPr/>
            </a:lvl1pPr>
          </a:lstStyle>
          <a:p>
            <a:r>
              <a:rPr lang="en-US" noProof="0"/>
              <a:t>Click icon to add picture</a:t>
            </a:r>
            <a:endParaRPr lang="en-US" noProof="0" dirty="0"/>
          </a:p>
        </p:txBody>
      </p:sp>
      <p:sp>
        <p:nvSpPr>
          <p:cNvPr id="17" name="Content Placeholder 2">
            <a:extLst>
              <a:ext uri="{FF2B5EF4-FFF2-40B4-BE49-F238E27FC236}">
                <a16:creationId xmlns:a16="http://schemas.microsoft.com/office/drawing/2014/main" id="{147C9C38-5B17-467D-B581-EF28ECB11E80}"/>
              </a:ext>
            </a:extLst>
          </p:cNvPr>
          <p:cNvSpPr>
            <a:spLocks noGrp="1"/>
          </p:cNvSpPr>
          <p:nvPr>
            <p:ph idx="14" hasCustomPrompt="1"/>
          </p:nvPr>
        </p:nvSpPr>
        <p:spPr>
          <a:xfrm>
            <a:off x="8527490" y="3207024"/>
            <a:ext cx="3445200" cy="2504663"/>
          </a:xfrm>
        </p:spPr>
        <p:txBody>
          <a:bodyPr lIns="0" tIns="0" rIns="0" bIns="0">
            <a:norm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0" name="Content Placeholder 2">
            <a:extLst>
              <a:ext uri="{FF2B5EF4-FFF2-40B4-BE49-F238E27FC236}">
                <a16:creationId xmlns:a16="http://schemas.microsoft.com/office/drawing/2014/main" id="{FEB88DD7-AEB5-4718-AF2D-28B5B91ED715}"/>
              </a:ext>
            </a:extLst>
          </p:cNvPr>
          <p:cNvSpPr>
            <a:spLocks noGrp="1"/>
          </p:cNvSpPr>
          <p:nvPr>
            <p:ph idx="15" hasCustomPrompt="1"/>
          </p:nvPr>
        </p:nvSpPr>
        <p:spPr>
          <a:xfrm>
            <a:off x="219126" y="2711636"/>
            <a:ext cx="3445566" cy="495389"/>
          </a:xfrm>
        </p:spPr>
        <p:txBody>
          <a:bodyPr lIns="0" tIns="0" rIns="0" bIns="0" anchor="ctr">
            <a:noAutofit/>
          </a:bodyPr>
          <a:lstStyle>
            <a:lvl1pPr marL="0" indent="0" algn="ctr">
              <a:buNone/>
              <a:defRPr sz="18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1" name="Content Placeholder 2">
            <a:extLst>
              <a:ext uri="{FF2B5EF4-FFF2-40B4-BE49-F238E27FC236}">
                <a16:creationId xmlns:a16="http://schemas.microsoft.com/office/drawing/2014/main" id="{F694448B-800C-40EF-8F61-18C018E8374C}"/>
              </a:ext>
            </a:extLst>
          </p:cNvPr>
          <p:cNvSpPr>
            <a:spLocks noGrp="1"/>
          </p:cNvSpPr>
          <p:nvPr>
            <p:ph idx="16" hasCustomPrompt="1"/>
          </p:nvPr>
        </p:nvSpPr>
        <p:spPr>
          <a:xfrm>
            <a:off x="8527124" y="2711636"/>
            <a:ext cx="3445566" cy="495389"/>
          </a:xfrm>
        </p:spPr>
        <p:txBody>
          <a:bodyPr lIns="0" tIns="0" rIns="0" bIns="0" anchor="ctr">
            <a:noAutofit/>
          </a:bodyPr>
          <a:lstStyle>
            <a:lvl1pPr marL="0" indent="0" algn="ctr">
              <a:buNone/>
              <a:defRPr sz="18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12" name="Picture Placeholder 11">
            <a:extLst>
              <a:ext uri="{FF2B5EF4-FFF2-40B4-BE49-F238E27FC236}">
                <a16:creationId xmlns:a16="http://schemas.microsoft.com/office/drawing/2014/main" id="{483B974E-5202-4EAD-9D55-4129C84BAE87}"/>
              </a:ext>
            </a:extLst>
          </p:cNvPr>
          <p:cNvSpPr>
            <a:spLocks noGrp="1"/>
          </p:cNvSpPr>
          <p:nvPr>
            <p:ph type="pic" sz="quarter" idx="17" hasCustomPrompt="1"/>
          </p:nvPr>
        </p:nvSpPr>
        <p:spPr>
          <a:xfrm>
            <a:off x="1690627" y="1988373"/>
            <a:ext cx="502873" cy="502873"/>
          </a:xfrm>
          <a:prstGeom prst="rect">
            <a:avLst/>
          </a:prstGeom>
          <a:noFill/>
        </p:spPr>
        <p:txBody>
          <a:bodyPr lIns="0" rIns="0" anchor="ctr">
            <a:noAutofit/>
          </a:bodyPr>
          <a:lstStyle>
            <a:lvl1pPr marL="0" indent="0" algn="ctr">
              <a:buNone/>
              <a:defRPr sz="1100">
                <a:solidFill>
                  <a:schemeClr val="bg1"/>
                </a:solidFill>
              </a:defRPr>
            </a:lvl1pPr>
          </a:lstStyle>
          <a:p>
            <a:r>
              <a:rPr lang="en-US" noProof="0" dirty="0"/>
              <a:t>icon</a:t>
            </a:r>
          </a:p>
        </p:txBody>
      </p:sp>
    </p:spTree>
    <p:extLst>
      <p:ext uri="{BB962C8B-B14F-4D97-AF65-F5344CB8AC3E}">
        <p14:creationId xmlns:p14="http://schemas.microsoft.com/office/powerpoint/2010/main" val="174103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Layout">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B6EB0C6-606C-4AFB-8FF8-AB43606B95BD}"/>
              </a:ext>
            </a:extLst>
          </p:cNvPr>
          <p:cNvSpPr/>
          <p:nvPr userDrawn="1"/>
        </p:nvSpPr>
        <p:spPr>
          <a:xfrm>
            <a:off x="6599236" y="4707908"/>
            <a:ext cx="5592763"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Rectangle 3">
            <a:extLst>
              <a:ext uri="{FF2B5EF4-FFF2-40B4-BE49-F238E27FC236}">
                <a16:creationId xmlns:a16="http://schemas.microsoft.com/office/drawing/2014/main" id="{25CE6D5A-A5C0-4B12-A26A-691D5743FA5C}"/>
              </a:ext>
            </a:extLst>
          </p:cNvPr>
          <p:cNvSpPr/>
          <p:nvPr userDrawn="1"/>
        </p:nvSpPr>
        <p:spPr>
          <a:xfrm>
            <a:off x="-82063" y="1648186"/>
            <a:ext cx="5709139" cy="10064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32970CD0-696D-4313-96BA-4AA72C813BD0}"/>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p>
        </p:txBody>
      </p:sp>
      <p:sp>
        <p:nvSpPr>
          <p:cNvPr id="3" name="Content Placeholder 2">
            <a:extLst>
              <a:ext uri="{FF2B5EF4-FFF2-40B4-BE49-F238E27FC236}">
                <a16:creationId xmlns:a16="http://schemas.microsoft.com/office/drawing/2014/main" id="{0FEE9886-36F0-4E06-A3A6-D8F00B0665A1}"/>
              </a:ext>
            </a:extLst>
          </p:cNvPr>
          <p:cNvSpPr>
            <a:spLocks noGrp="1"/>
          </p:cNvSpPr>
          <p:nvPr>
            <p:ph idx="1" hasCustomPrompt="1"/>
          </p:nvPr>
        </p:nvSpPr>
        <p:spPr>
          <a:xfrm>
            <a:off x="680934" y="2863158"/>
            <a:ext cx="4074002" cy="2846648"/>
          </a:xfrm>
        </p:spPr>
        <p:txBody>
          <a:bodyPr lIns="0" tIns="0" rIns="0" bIns="0">
            <a:noAutofit/>
          </a:bodyPr>
          <a:lstStyle>
            <a:lvl1pPr marL="0" indent="0" algn="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7" name="Rectangle 6">
            <a:extLst>
              <a:ext uri="{FF2B5EF4-FFF2-40B4-BE49-F238E27FC236}">
                <a16:creationId xmlns:a16="http://schemas.microsoft.com/office/drawing/2014/main" id="{76627016-BFC4-46D4-89DB-F72E3C3461EC}"/>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accent2"/>
              </a:solidFill>
            </a:endParaRPr>
          </a:p>
        </p:txBody>
      </p:sp>
      <p:sp>
        <p:nvSpPr>
          <p:cNvPr id="15" name="Oval 14">
            <a:extLst>
              <a:ext uri="{FF2B5EF4-FFF2-40B4-BE49-F238E27FC236}">
                <a16:creationId xmlns:a16="http://schemas.microsoft.com/office/drawing/2014/main" id="{EF515B4A-CB20-4847-8E00-0DD66F1FEBB4}"/>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Slide Number Placeholder 5">
            <a:extLst>
              <a:ext uri="{FF2B5EF4-FFF2-40B4-BE49-F238E27FC236}">
                <a16:creationId xmlns:a16="http://schemas.microsoft.com/office/drawing/2014/main" id="{996B64B9-1DF0-4EE9-BAB5-72AFA94B9AFD}"/>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20" name="Content Placeholder 2">
            <a:extLst>
              <a:ext uri="{FF2B5EF4-FFF2-40B4-BE49-F238E27FC236}">
                <a16:creationId xmlns:a16="http://schemas.microsoft.com/office/drawing/2014/main" id="{FEB88DD7-AEB5-4718-AF2D-28B5B91ED715}"/>
              </a:ext>
            </a:extLst>
          </p:cNvPr>
          <p:cNvSpPr>
            <a:spLocks noGrp="1"/>
          </p:cNvSpPr>
          <p:nvPr>
            <p:ph idx="15" hasCustomPrompt="1"/>
          </p:nvPr>
        </p:nvSpPr>
        <p:spPr>
          <a:xfrm>
            <a:off x="1309370" y="1903728"/>
            <a:ext cx="3445566" cy="495389"/>
          </a:xfrm>
        </p:spPr>
        <p:txBody>
          <a:bodyPr lIns="0" tIns="0" rIns="0" bIns="0" anchor="ctr">
            <a:noAutofit/>
          </a:bodyPr>
          <a:lstStyle>
            <a:lvl1pPr marL="0" indent="0" algn="r">
              <a:buNone/>
              <a:defRPr sz="1800" b="1" cap="all" baseline="0">
                <a:solidFill>
                  <a:schemeClr val="accent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Topic 01 comes here</a:t>
            </a:r>
          </a:p>
        </p:txBody>
      </p:sp>
      <p:sp>
        <p:nvSpPr>
          <p:cNvPr id="23" name="Content Placeholder 2">
            <a:extLst>
              <a:ext uri="{FF2B5EF4-FFF2-40B4-BE49-F238E27FC236}">
                <a16:creationId xmlns:a16="http://schemas.microsoft.com/office/drawing/2014/main" id="{E5123CE7-2F8A-489B-BD99-0C2A33ADF49A}"/>
              </a:ext>
            </a:extLst>
          </p:cNvPr>
          <p:cNvSpPr>
            <a:spLocks noGrp="1"/>
          </p:cNvSpPr>
          <p:nvPr>
            <p:ph idx="19" hasCustomPrompt="1"/>
          </p:nvPr>
        </p:nvSpPr>
        <p:spPr>
          <a:xfrm>
            <a:off x="7327918" y="1648186"/>
            <a:ext cx="4074002" cy="2834508"/>
          </a:xfrm>
        </p:spPr>
        <p:txBody>
          <a:bodyPr lIns="0" tIns="0" rIns="0" bIns="0" anchor="b">
            <a:no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Edit Master text styles</a:t>
            </a:r>
          </a:p>
        </p:txBody>
      </p:sp>
      <p:sp>
        <p:nvSpPr>
          <p:cNvPr id="25" name="Content Placeholder 2">
            <a:extLst>
              <a:ext uri="{FF2B5EF4-FFF2-40B4-BE49-F238E27FC236}">
                <a16:creationId xmlns:a16="http://schemas.microsoft.com/office/drawing/2014/main" id="{07730BCF-AC2A-4FEC-8F01-63964DB444CF}"/>
              </a:ext>
            </a:extLst>
          </p:cNvPr>
          <p:cNvSpPr>
            <a:spLocks noGrp="1"/>
          </p:cNvSpPr>
          <p:nvPr>
            <p:ph idx="20" hasCustomPrompt="1"/>
          </p:nvPr>
        </p:nvSpPr>
        <p:spPr>
          <a:xfrm>
            <a:off x="7475709" y="4963450"/>
            <a:ext cx="3445566" cy="495389"/>
          </a:xfrm>
        </p:spPr>
        <p:txBody>
          <a:bodyPr lIns="0" tIns="0" rIns="0" bIns="0" anchor="ctr">
            <a:noAutofit/>
          </a:bodyPr>
          <a:lstStyle>
            <a:lvl1pPr marL="0" indent="0" algn="l">
              <a:buNone/>
              <a:defRPr sz="1800" b="1" cap="all" baseline="0">
                <a:solidFill>
                  <a:schemeClr val="accent3"/>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Topic 02 comes here</a:t>
            </a:r>
          </a:p>
        </p:txBody>
      </p:sp>
      <p:sp>
        <p:nvSpPr>
          <p:cNvPr id="21" name="Oval 20">
            <a:extLst>
              <a:ext uri="{FF2B5EF4-FFF2-40B4-BE49-F238E27FC236}">
                <a16:creationId xmlns:a16="http://schemas.microsoft.com/office/drawing/2014/main" id="{919C8692-230B-D543-A7F7-4FD61B04D1C6}"/>
              </a:ext>
            </a:extLst>
          </p:cNvPr>
          <p:cNvSpPr>
            <a:spLocks noChangeAspect="1"/>
          </p:cNvSpPr>
          <p:nvPr userDrawn="1"/>
        </p:nvSpPr>
        <p:spPr>
          <a:xfrm>
            <a:off x="5084763" y="1652762"/>
            <a:ext cx="1001899" cy="1001899"/>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11">
            <a:extLst>
              <a:ext uri="{FF2B5EF4-FFF2-40B4-BE49-F238E27FC236}">
                <a16:creationId xmlns:a16="http://schemas.microsoft.com/office/drawing/2014/main" id="{E150BFC7-A11D-CC46-B5A2-8BD93C269506}"/>
              </a:ext>
            </a:extLst>
          </p:cNvPr>
          <p:cNvSpPr>
            <a:spLocks noGrp="1"/>
          </p:cNvSpPr>
          <p:nvPr>
            <p:ph type="pic" sz="quarter" idx="21" hasCustomPrompt="1"/>
          </p:nvPr>
        </p:nvSpPr>
        <p:spPr>
          <a:xfrm>
            <a:off x="5282969" y="1850968"/>
            <a:ext cx="605487" cy="605487"/>
          </a:xfrm>
          <a:prstGeom prst="rect">
            <a:avLst/>
          </a:prstGeom>
          <a:noFill/>
        </p:spPr>
        <p:txBody>
          <a:bodyPr lIns="0" rIns="0" anchor="ctr">
            <a:normAutofit/>
          </a:bodyPr>
          <a:lstStyle>
            <a:lvl1pPr marL="0" indent="0" algn="ctr">
              <a:buNone/>
              <a:defRPr sz="1100">
                <a:solidFill>
                  <a:schemeClr val="bg1"/>
                </a:solidFill>
              </a:defRPr>
            </a:lvl1pPr>
          </a:lstStyle>
          <a:p>
            <a:r>
              <a:rPr lang="en-US" noProof="0" dirty="0"/>
              <a:t>icon</a:t>
            </a:r>
          </a:p>
        </p:txBody>
      </p:sp>
      <p:sp>
        <p:nvSpPr>
          <p:cNvPr id="28" name="Oval 27">
            <a:extLst>
              <a:ext uri="{FF2B5EF4-FFF2-40B4-BE49-F238E27FC236}">
                <a16:creationId xmlns:a16="http://schemas.microsoft.com/office/drawing/2014/main" id="{F95B55F4-B501-3440-8904-A1C7F049CBE8}"/>
              </a:ext>
            </a:extLst>
          </p:cNvPr>
          <p:cNvSpPr>
            <a:spLocks noChangeAspect="1"/>
          </p:cNvSpPr>
          <p:nvPr userDrawn="1"/>
        </p:nvSpPr>
        <p:spPr>
          <a:xfrm>
            <a:off x="6100576" y="4707907"/>
            <a:ext cx="1001899" cy="1001899"/>
          </a:xfrm>
          <a:prstGeom prst="ellips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9" name="Picture Placeholder 11">
            <a:extLst>
              <a:ext uri="{FF2B5EF4-FFF2-40B4-BE49-F238E27FC236}">
                <a16:creationId xmlns:a16="http://schemas.microsoft.com/office/drawing/2014/main" id="{F2116994-BE3E-6A43-9C15-E71BA8EC821F}"/>
              </a:ext>
            </a:extLst>
          </p:cNvPr>
          <p:cNvSpPr>
            <a:spLocks noGrp="1"/>
          </p:cNvSpPr>
          <p:nvPr>
            <p:ph type="pic" sz="quarter" idx="22" hasCustomPrompt="1"/>
          </p:nvPr>
        </p:nvSpPr>
        <p:spPr>
          <a:xfrm>
            <a:off x="6298782" y="4906113"/>
            <a:ext cx="605487" cy="605487"/>
          </a:xfrm>
          <a:prstGeom prst="rect">
            <a:avLst/>
          </a:prstGeom>
          <a:noFill/>
        </p:spPr>
        <p:txBody>
          <a:bodyPr lIns="0" rIns="0" anchor="ctr">
            <a:normAutofit/>
          </a:bodyPr>
          <a:lstStyle>
            <a:lvl1pPr marL="0" indent="0" algn="ctr">
              <a:buNone/>
              <a:defRPr sz="1100">
                <a:solidFill>
                  <a:schemeClr val="bg1"/>
                </a:solidFill>
              </a:defRPr>
            </a:lvl1pPr>
          </a:lstStyle>
          <a:p>
            <a:r>
              <a:rPr lang="en-US" noProof="0" dirty="0"/>
              <a:t>icon</a:t>
            </a:r>
          </a:p>
        </p:txBody>
      </p:sp>
    </p:spTree>
    <p:extLst>
      <p:ext uri="{BB962C8B-B14F-4D97-AF65-F5344CB8AC3E}">
        <p14:creationId xmlns:p14="http://schemas.microsoft.com/office/powerpoint/2010/main" val="891400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4B31150-A166-4DB3-A898-2154C9665891}"/>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12" name="Freeform 5">
              <a:extLst>
                <a:ext uri="{FF2B5EF4-FFF2-40B4-BE49-F238E27FC236}">
                  <a16:creationId xmlns:a16="http://schemas.microsoft.com/office/drawing/2014/main" id="{1C1A95BC-42CA-4166-918D-DF4306881408}"/>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3" name="Freeform 6">
              <a:extLst>
                <a:ext uri="{FF2B5EF4-FFF2-40B4-BE49-F238E27FC236}">
                  <a16:creationId xmlns:a16="http://schemas.microsoft.com/office/drawing/2014/main" id="{4B4D5F91-2158-4A30-B83C-5CC9CC6E5D4F}"/>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14" name="Freeform 7">
              <a:extLst>
                <a:ext uri="{FF2B5EF4-FFF2-40B4-BE49-F238E27FC236}">
                  <a16:creationId xmlns:a16="http://schemas.microsoft.com/office/drawing/2014/main" id="{C509E5D6-79CC-4E1D-AAF4-C6F28F3C1777}"/>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6" name="Title 1">
            <a:extLst>
              <a:ext uri="{FF2B5EF4-FFF2-40B4-BE49-F238E27FC236}">
                <a16:creationId xmlns:a16="http://schemas.microsoft.com/office/drawing/2014/main" id="{B70E2287-0F7B-4DD3-A805-DB19BBF3C716}"/>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
        <p:nvSpPr>
          <p:cNvPr id="7" name="Rectangle 6">
            <a:extLst>
              <a:ext uri="{FF2B5EF4-FFF2-40B4-BE49-F238E27FC236}">
                <a16:creationId xmlns:a16="http://schemas.microsoft.com/office/drawing/2014/main" id="{8DCE74CE-BEFF-42B3-BF3E-C41B1B1F1EE4}"/>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9" name="Oval 8">
            <a:extLst>
              <a:ext uri="{FF2B5EF4-FFF2-40B4-BE49-F238E27FC236}">
                <a16:creationId xmlns:a16="http://schemas.microsoft.com/office/drawing/2014/main" id="{1B26B4BC-3D52-4C1C-85FB-226F0B5201F1}"/>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Slide Number Placeholder 5">
            <a:extLst>
              <a:ext uri="{FF2B5EF4-FFF2-40B4-BE49-F238E27FC236}">
                <a16:creationId xmlns:a16="http://schemas.microsoft.com/office/drawing/2014/main" id="{CEC6B25A-6AA2-46A7-84BE-5C907CA51B02}"/>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Tree>
    <p:extLst>
      <p:ext uri="{BB962C8B-B14F-4D97-AF65-F5344CB8AC3E}">
        <p14:creationId xmlns:p14="http://schemas.microsoft.com/office/powerpoint/2010/main" val="156476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431CD316-21C7-4FA9-A45A-374D6AE71ED5}"/>
              </a:ext>
            </a:extLst>
          </p:cNvPr>
          <p:cNvGrpSpPr/>
          <p:nvPr userDrawn="1"/>
        </p:nvGrpSpPr>
        <p:grpSpPr>
          <a:xfrm rot="8650774" flipH="1" flipV="1">
            <a:off x="7430044" y="-1843126"/>
            <a:ext cx="4436224" cy="5482435"/>
            <a:chOff x="11114088" y="2241550"/>
            <a:chExt cx="1905000" cy="2354263"/>
          </a:xfrm>
          <a:solidFill>
            <a:schemeClr val="bg2">
              <a:alpha val="53000"/>
            </a:schemeClr>
          </a:solidFill>
        </p:grpSpPr>
        <p:sp>
          <p:nvSpPr>
            <p:cNvPr id="36" name="Freeform 5">
              <a:extLst>
                <a:ext uri="{FF2B5EF4-FFF2-40B4-BE49-F238E27FC236}">
                  <a16:creationId xmlns:a16="http://schemas.microsoft.com/office/drawing/2014/main" id="{E107D9FB-3967-4583-A9DA-6787AF71202C}"/>
                </a:ext>
              </a:extLst>
            </p:cNvPr>
            <p:cNvSpPr>
              <a:spLocks/>
            </p:cNvSpPr>
            <p:nvPr/>
          </p:nvSpPr>
          <p:spPr bwMode="auto">
            <a:xfrm>
              <a:off x="11114088" y="2241550"/>
              <a:ext cx="1905000" cy="2354263"/>
            </a:xfrm>
            <a:custGeom>
              <a:avLst/>
              <a:gdLst>
                <a:gd name="T0" fmla="*/ 0 w 447"/>
                <a:gd name="T1" fmla="*/ 264 h 553"/>
                <a:gd name="T2" fmla="*/ 141 w 447"/>
                <a:gd name="T3" fmla="*/ 48 h 553"/>
                <a:gd name="T4" fmla="*/ 414 w 447"/>
                <a:gd name="T5" fmla="*/ 67 h 553"/>
                <a:gd name="T6" fmla="*/ 438 w 447"/>
                <a:gd name="T7" fmla="*/ 98 h 553"/>
                <a:gd name="T8" fmla="*/ 391 w 447"/>
                <a:gd name="T9" fmla="*/ 111 h 553"/>
                <a:gd name="T10" fmla="*/ 94 w 447"/>
                <a:gd name="T11" fmla="*/ 149 h 553"/>
                <a:gd name="T12" fmla="*/ 107 w 447"/>
                <a:gd name="T13" fmla="*/ 424 h 553"/>
                <a:gd name="T14" fmla="*/ 383 w 447"/>
                <a:gd name="T15" fmla="*/ 453 h 553"/>
                <a:gd name="T16" fmla="*/ 393 w 447"/>
                <a:gd name="T17" fmla="*/ 446 h 553"/>
                <a:gd name="T18" fmla="*/ 433 w 447"/>
                <a:gd name="T19" fmla="*/ 449 h 553"/>
                <a:gd name="T20" fmla="*/ 421 w 447"/>
                <a:gd name="T21" fmla="*/ 485 h 553"/>
                <a:gd name="T22" fmla="*/ 194 w 447"/>
                <a:gd name="T23" fmla="*/ 531 h 553"/>
                <a:gd name="T24" fmla="*/ 0 w 447"/>
                <a:gd name="T25" fmla="*/ 264 h 5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47" h="553">
                  <a:moveTo>
                    <a:pt x="0" y="264"/>
                  </a:moveTo>
                  <a:cubicBezTo>
                    <a:pt x="5" y="176"/>
                    <a:pt x="49" y="96"/>
                    <a:pt x="141" y="48"/>
                  </a:cubicBezTo>
                  <a:cubicBezTo>
                    <a:pt x="235" y="0"/>
                    <a:pt x="327" y="9"/>
                    <a:pt x="414" y="67"/>
                  </a:cubicBezTo>
                  <a:cubicBezTo>
                    <a:pt x="425" y="75"/>
                    <a:pt x="439" y="82"/>
                    <a:pt x="438" y="98"/>
                  </a:cubicBezTo>
                  <a:cubicBezTo>
                    <a:pt x="437" y="120"/>
                    <a:pt x="413" y="127"/>
                    <a:pt x="391" y="111"/>
                  </a:cubicBezTo>
                  <a:cubicBezTo>
                    <a:pt x="294" y="40"/>
                    <a:pt x="166" y="56"/>
                    <a:pt x="94" y="149"/>
                  </a:cubicBezTo>
                  <a:cubicBezTo>
                    <a:pt x="30" y="231"/>
                    <a:pt x="36" y="349"/>
                    <a:pt x="107" y="424"/>
                  </a:cubicBezTo>
                  <a:cubicBezTo>
                    <a:pt x="180" y="502"/>
                    <a:pt x="296" y="514"/>
                    <a:pt x="383" y="453"/>
                  </a:cubicBezTo>
                  <a:cubicBezTo>
                    <a:pt x="386" y="451"/>
                    <a:pt x="390" y="449"/>
                    <a:pt x="393" y="446"/>
                  </a:cubicBezTo>
                  <a:cubicBezTo>
                    <a:pt x="407" y="433"/>
                    <a:pt x="420" y="433"/>
                    <a:pt x="433" y="449"/>
                  </a:cubicBezTo>
                  <a:cubicBezTo>
                    <a:pt x="447" y="467"/>
                    <a:pt x="433" y="477"/>
                    <a:pt x="421" y="485"/>
                  </a:cubicBezTo>
                  <a:cubicBezTo>
                    <a:pt x="353" y="537"/>
                    <a:pt x="277" y="553"/>
                    <a:pt x="194" y="531"/>
                  </a:cubicBezTo>
                  <a:cubicBezTo>
                    <a:pt x="79" y="501"/>
                    <a:pt x="1" y="397"/>
                    <a:pt x="0" y="26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37" name="Freeform 6">
              <a:extLst>
                <a:ext uri="{FF2B5EF4-FFF2-40B4-BE49-F238E27FC236}">
                  <a16:creationId xmlns:a16="http://schemas.microsoft.com/office/drawing/2014/main" id="{138D5FEB-37FF-4F26-B625-CE2BE91FF21B}"/>
                </a:ext>
              </a:extLst>
            </p:cNvPr>
            <p:cNvSpPr>
              <a:spLocks/>
            </p:cNvSpPr>
            <p:nvPr/>
          </p:nvSpPr>
          <p:spPr bwMode="auto">
            <a:xfrm>
              <a:off x="11412538" y="2590800"/>
              <a:ext cx="835025" cy="1673225"/>
            </a:xfrm>
            <a:custGeom>
              <a:avLst/>
              <a:gdLst>
                <a:gd name="T0" fmla="*/ 0 w 196"/>
                <a:gd name="T1" fmla="*/ 198 h 393"/>
                <a:gd name="T2" fmla="*/ 157 w 196"/>
                <a:gd name="T3" fmla="*/ 8 h 393"/>
                <a:gd name="T4" fmla="*/ 192 w 196"/>
                <a:gd name="T5" fmla="*/ 22 h 393"/>
                <a:gd name="T6" fmla="*/ 167 w 196"/>
                <a:gd name="T7" fmla="*/ 56 h 393"/>
                <a:gd name="T8" fmla="*/ 48 w 196"/>
                <a:gd name="T9" fmla="*/ 198 h 393"/>
                <a:gd name="T10" fmla="*/ 170 w 196"/>
                <a:gd name="T11" fmla="*/ 339 h 393"/>
                <a:gd name="T12" fmla="*/ 193 w 196"/>
                <a:gd name="T13" fmla="*/ 372 h 393"/>
                <a:gd name="T14" fmla="*/ 160 w 196"/>
                <a:gd name="T15" fmla="*/ 387 h 393"/>
                <a:gd name="T16" fmla="*/ 0 w 196"/>
                <a:gd name="T17" fmla="*/ 198 h 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96" h="393">
                  <a:moveTo>
                    <a:pt x="0" y="198"/>
                  </a:moveTo>
                  <a:cubicBezTo>
                    <a:pt x="0" y="103"/>
                    <a:pt x="64" y="26"/>
                    <a:pt x="157" y="8"/>
                  </a:cubicBezTo>
                  <a:cubicBezTo>
                    <a:pt x="171" y="6"/>
                    <a:pt x="188" y="0"/>
                    <a:pt x="192" y="22"/>
                  </a:cubicBezTo>
                  <a:cubicBezTo>
                    <a:pt x="196" y="41"/>
                    <a:pt x="190" y="52"/>
                    <a:pt x="167" y="56"/>
                  </a:cubicBezTo>
                  <a:cubicBezTo>
                    <a:pt x="95" y="70"/>
                    <a:pt x="47" y="129"/>
                    <a:pt x="48" y="198"/>
                  </a:cubicBezTo>
                  <a:cubicBezTo>
                    <a:pt x="48" y="267"/>
                    <a:pt x="97" y="325"/>
                    <a:pt x="170" y="339"/>
                  </a:cubicBezTo>
                  <a:cubicBezTo>
                    <a:pt x="191" y="343"/>
                    <a:pt x="195" y="354"/>
                    <a:pt x="193" y="372"/>
                  </a:cubicBezTo>
                  <a:cubicBezTo>
                    <a:pt x="190" y="393"/>
                    <a:pt x="174" y="389"/>
                    <a:pt x="160" y="387"/>
                  </a:cubicBezTo>
                  <a:cubicBezTo>
                    <a:pt x="70" y="375"/>
                    <a:pt x="0" y="293"/>
                    <a:pt x="0" y="19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sp>
          <p:nvSpPr>
            <p:cNvPr id="38" name="Freeform 7">
              <a:extLst>
                <a:ext uri="{FF2B5EF4-FFF2-40B4-BE49-F238E27FC236}">
                  <a16:creationId xmlns:a16="http://schemas.microsoft.com/office/drawing/2014/main" id="{6C2B67E8-673C-422C-B021-296E2E2B952D}"/>
                </a:ext>
              </a:extLst>
            </p:cNvPr>
            <p:cNvSpPr>
              <a:spLocks/>
            </p:cNvSpPr>
            <p:nvPr/>
          </p:nvSpPr>
          <p:spPr bwMode="auto">
            <a:xfrm>
              <a:off x="11728451" y="3071813"/>
              <a:ext cx="306388" cy="719138"/>
            </a:xfrm>
            <a:custGeom>
              <a:avLst/>
              <a:gdLst>
                <a:gd name="T0" fmla="*/ 0 w 72"/>
                <a:gd name="T1" fmla="*/ 84 h 169"/>
                <a:gd name="T2" fmla="*/ 20 w 72"/>
                <a:gd name="T3" fmla="*/ 20 h 169"/>
                <a:gd name="T4" fmla="*/ 42 w 72"/>
                <a:gd name="T5" fmla="*/ 9 h 169"/>
                <a:gd name="T6" fmla="*/ 62 w 72"/>
                <a:gd name="T7" fmla="*/ 44 h 169"/>
                <a:gd name="T8" fmla="*/ 62 w 72"/>
                <a:gd name="T9" fmla="*/ 125 h 169"/>
                <a:gd name="T10" fmla="*/ 43 w 72"/>
                <a:gd name="T11" fmla="*/ 159 h 169"/>
                <a:gd name="T12" fmla="*/ 20 w 72"/>
                <a:gd name="T13" fmla="*/ 148 h 169"/>
                <a:gd name="T14" fmla="*/ 0 w 72"/>
                <a:gd name="T15" fmla="*/ 84 h 1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169">
                  <a:moveTo>
                    <a:pt x="0" y="84"/>
                  </a:moveTo>
                  <a:cubicBezTo>
                    <a:pt x="2" y="62"/>
                    <a:pt x="6" y="39"/>
                    <a:pt x="20" y="20"/>
                  </a:cubicBezTo>
                  <a:cubicBezTo>
                    <a:pt x="25" y="13"/>
                    <a:pt x="31" y="0"/>
                    <a:pt x="42" y="9"/>
                  </a:cubicBezTo>
                  <a:cubicBezTo>
                    <a:pt x="53" y="18"/>
                    <a:pt x="72" y="25"/>
                    <a:pt x="62" y="44"/>
                  </a:cubicBezTo>
                  <a:cubicBezTo>
                    <a:pt x="47" y="72"/>
                    <a:pt x="47" y="97"/>
                    <a:pt x="62" y="125"/>
                  </a:cubicBezTo>
                  <a:cubicBezTo>
                    <a:pt x="72" y="143"/>
                    <a:pt x="53" y="151"/>
                    <a:pt x="43" y="159"/>
                  </a:cubicBezTo>
                  <a:cubicBezTo>
                    <a:pt x="31" y="169"/>
                    <a:pt x="25" y="156"/>
                    <a:pt x="20" y="148"/>
                  </a:cubicBezTo>
                  <a:cubicBezTo>
                    <a:pt x="6" y="129"/>
                    <a:pt x="2" y="107"/>
                    <a:pt x="0" y="8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noProof="0" dirty="0"/>
            </a:p>
          </p:txBody>
        </p:sp>
      </p:grpSp>
      <p:sp>
        <p:nvSpPr>
          <p:cNvPr id="23" name="Oval 22">
            <a:extLst>
              <a:ext uri="{FF2B5EF4-FFF2-40B4-BE49-F238E27FC236}">
                <a16:creationId xmlns:a16="http://schemas.microsoft.com/office/drawing/2014/main" id="{687010E4-ADF2-486D-8DF7-B0FF38C6DADF}"/>
              </a:ext>
            </a:extLst>
          </p:cNvPr>
          <p:cNvSpPr/>
          <p:nvPr userDrawn="1"/>
        </p:nvSpPr>
        <p:spPr>
          <a:xfrm>
            <a:off x="954140" y="1698469"/>
            <a:ext cx="1729332" cy="1729332"/>
          </a:xfrm>
          <a:prstGeom prst="ellipse">
            <a:avLst/>
          </a:prstGeom>
          <a:solidFill>
            <a:schemeClr val="tx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Oval 23">
            <a:extLst>
              <a:ext uri="{FF2B5EF4-FFF2-40B4-BE49-F238E27FC236}">
                <a16:creationId xmlns:a16="http://schemas.microsoft.com/office/drawing/2014/main" id="{9159AA79-2237-4A27-BBC2-D44032158D19}"/>
              </a:ext>
            </a:extLst>
          </p:cNvPr>
          <p:cNvSpPr/>
          <p:nvPr userDrawn="1"/>
        </p:nvSpPr>
        <p:spPr>
          <a:xfrm>
            <a:off x="3807539" y="1698469"/>
            <a:ext cx="1729332" cy="1729332"/>
          </a:xfrm>
          <a:prstGeom prst="ellipse">
            <a:avLst/>
          </a:prstGeom>
          <a:solidFill>
            <a:schemeClr val="tx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5" name="Oval 24">
            <a:extLst>
              <a:ext uri="{FF2B5EF4-FFF2-40B4-BE49-F238E27FC236}">
                <a16:creationId xmlns:a16="http://schemas.microsoft.com/office/drawing/2014/main" id="{0272B962-9566-42D2-B4C3-E7AA81884A83}"/>
              </a:ext>
            </a:extLst>
          </p:cNvPr>
          <p:cNvSpPr/>
          <p:nvPr userDrawn="1"/>
        </p:nvSpPr>
        <p:spPr>
          <a:xfrm>
            <a:off x="6646275" y="1698469"/>
            <a:ext cx="1729332" cy="1729332"/>
          </a:xfrm>
          <a:prstGeom prst="ellipse">
            <a:avLst/>
          </a:prstGeom>
          <a:solidFill>
            <a:schemeClr val="tx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Oval 25">
            <a:extLst>
              <a:ext uri="{FF2B5EF4-FFF2-40B4-BE49-F238E27FC236}">
                <a16:creationId xmlns:a16="http://schemas.microsoft.com/office/drawing/2014/main" id="{19733285-016C-4C38-816C-83D30C075C70}"/>
              </a:ext>
            </a:extLst>
          </p:cNvPr>
          <p:cNvSpPr/>
          <p:nvPr userDrawn="1"/>
        </p:nvSpPr>
        <p:spPr>
          <a:xfrm>
            <a:off x="9498658" y="1698469"/>
            <a:ext cx="1729332" cy="1729332"/>
          </a:xfrm>
          <a:prstGeom prst="ellipse">
            <a:avLst/>
          </a:prstGeom>
          <a:solidFill>
            <a:schemeClr val="tx1">
              <a:alpha val="1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0" name="Freeform: Shape 19">
            <a:extLst>
              <a:ext uri="{FF2B5EF4-FFF2-40B4-BE49-F238E27FC236}">
                <a16:creationId xmlns:a16="http://schemas.microsoft.com/office/drawing/2014/main" id="{EF40DBA4-AB63-4B47-B37F-BCC3D59B5392}"/>
              </a:ext>
            </a:extLst>
          </p:cNvPr>
          <p:cNvSpPr/>
          <p:nvPr userDrawn="1"/>
        </p:nvSpPr>
        <p:spPr>
          <a:xfrm>
            <a:off x="4011967" y="1778212"/>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Freeform: Shape 20">
            <a:extLst>
              <a:ext uri="{FF2B5EF4-FFF2-40B4-BE49-F238E27FC236}">
                <a16:creationId xmlns:a16="http://schemas.microsoft.com/office/drawing/2014/main" id="{33EF0AFB-D099-4FF1-8963-7DA87268867F}"/>
              </a:ext>
            </a:extLst>
          </p:cNvPr>
          <p:cNvSpPr/>
          <p:nvPr userDrawn="1"/>
        </p:nvSpPr>
        <p:spPr>
          <a:xfrm>
            <a:off x="6850703" y="1778212"/>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Freeform: Shape 21">
            <a:extLst>
              <a:ext uri="{FF2B5EF4-FFF2-40B4-BE49-F238E27FC236}">
                <a16:creationId xmlns:a16="http://schemas.microsoft.com/office/drawing/2014/main" id="{6872C96E-9AF3-4FA0-8180-C213C7F2209E}"/>
              </a:ext>
            </a:extLst>
          </p:cNvPr>
          <p:cNvSpPr/>
          <p:nvPr userDrawn="1"/>
        </p:nvSpPr>
        <p:spPr>
          <a:xfrm>
            <a:off x="9703086" y="1778212"/>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Freeform: Shape 16">
            <a:extLst>
              <a:ext uri="{FF2B5EF4-FFF2-40B4-BE49-F238E27FC236}">
                <a16:creationId xmlns:a16="http://schemas.microsoft.com/office/drawing/2014/main" id="{3A08BE29-CFA5-4E0D-9DBE-A430AE1B8072}"/>
              </a:ext>
            </a:extLst>
          </p:cNvPr>
          <p:cNvSpPr/>
          <p:nvPr userDrawn="1"/>
        </p:nvSpPr>
        <p:spPr>
          <a:xfrm>
            <a:off x="1158568" y="1778212"/>
            <a:ext cx="1320476" cy="362088"/>
          </a:xfrm>
          <a:custGeom>
            <a:avLst/>
            <a:gdLst>
              <a:gd name="connsiteX0" fmla="*/ 660238 w 1320476"/>
              <a:gd name="connsiteY0" fmla="*/ 0 h 362088"/>
              <a:gd name="connsiteX1" fmla="*/ 1312051 w 1320476"/>
              <a:gd name="connsiteY1" fmla="*/ 346566 h 362088"/>
              <a:gd name="connsiteX2" fmla="*/ 1320476 w 1320476"/>
              <a:gd name="connsiteY2" fmla="*/ 362088 h 362088"/>
              <a:gd name="connsiteX3" fmla="*/ 0 w 1320476"/>
              <a:gd name="connsiteY3" fmla="*/ 362088 h 362088"/>
              <a:gd name="connsiteX4" fmla="*/ 8425 w 1320476"/>
              <a:gd name="connsiteY4" fmla="*/ 346566 h 362088"/>
              <a:gd name="connsiteX5" fmla="*/ 660238 w 1320476"/>
              <a:gd name="connsiteY5" fmla="*/ 0 h 362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20476" h="362088">
                <a:moveTo>
                  <a:pt x="660238" y="0"/>
                </a:moveTo>
                <a:cubicBezTo>
                  <a:pt x="931569" y="0"/>
                  <a:pt x="1170791" y="137473"/>
                  <a:pt x="1312051" y="346566"/>
                </a:cubicBezTo>
                <a:lnTo>
                  <a:pt x="1320476" y="362088"/>
                </a:lnTo>
                <a:lnTo>
                  <a:pt x="0" y="362088"/>
                </a:lnTo>
                <a:lnTo>
                  <a:pt x="8425" y="346566"/>
                </a:lnTo>
                <a:cubicBezTo>
                  <a:pt x="149685" y="137473"/>
                  <a:pt x="388907" y="0"/>
                  <a:pt x="660238"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Title 1">
            <a:extLst>
              <a:ext uri="{FF2B5EF4-FFF2-40B4-BE49-F238E27FC236}">
                <a16:creationId xmlns:a16="http://schemas.microsoft.com/office/drawing/2014/main" id="{B70E2287-0F7B-4DD3-A805-DB19BBF3C716}"/>
              </a:ext>
            </a:extLst>
          </p:cNvPr>
          <p:cNvSpPr>
            <a:spLocks noGrp="1"/>
          </p:cNvSpPr>
          <p:nvPr>
            <p:ph type="title"/>
          </p:nvPr>
        </p:nvSpPr>
        <p:spPr>
          <a:xfrm>
            <a:off x="515938" y="246621"/>
            <a:ext cx="11150600" cy="920336"/>
          </a:xfrm>
        </p:spPr>
        <p:txBody>
          <a:bodyPr lIns="0" tIns="0" rIns="0" bIns="0" anchor="b">
            <a:noAutofit/>
          </a:bodyPr>
          <a:lstStyle>
            <a:lvl1pPr>
              <a:defRPr sz="3200" b="1" cap="all" baseline="0"/>
            </a:lvl1pPr>
          </a:lstStyle>
          <a:p>
            <a:r>
              <a:rPr lang="en-US" noProof="0"/>
              <a:t>Click to edit Master title style</a:t>
            </a:r>
            <a:endParaRPr lang="en-US" noProof="0" dirty="0"/>
          </a:p>
        </p:txBody>
      </p:sp>
      <p:sp>
        <p:nvSpPr>
          <p:cNvPr id="7" name="Rectangle 6">
            <a:extLst>
              <a:ext uri="{FF2B5EF4-FFF2-40B4-BE49-F238E27FC236}">
                <a16:creationId xmlns:a16="http://schemas.microsoft.com/office/drawing/2014/main" id="{8DCE74CE-BEFF-42B3-BF3E-C41B1B1F1EE4}"/>
              </a:ext>
            </a:extLst>
          </p:cNvPr>
          <p:cNvSpPr/>
          <p:nvPr userDrawn="1"/>
        </p:nvSpPr>
        <p:spPr>
          <a:xfrm rot="10800000">
            <a:off x="515938" y="-16721"/>
            <a:ext cx="1258618" cy="110506"/>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solidFill>
                <a:schemeClr val="bg1"/>
              </a:solidFill>
            </a:endParaRPr>
          </a:p>
        </p:txBody>
      </p:sp>
      <p:sp>
        <p:nvSpPr>
          <p:cNvPr id="9" name="Oval 8">
            <a:extLst>
              <a:ext uri="{FF2B5EF4-FFF2-40B4-BE49-F238E27FC236}">
                <a16:creationId xmlns:a16="http://schemas.microsoft.com/office/drawing/2014/main" id="{1B26B4BC-3D52-4C1C-85FB-226F0B5201F1}"/>
              </a:ext>
            </a:extLst>
          </p:cNvPr>
          <p:cNvSpPr/>
          <p:nvPr userDrawn="1"/>
        </p:nvSpPr>
        <p:spPr>
          <a:xfrm>
            <a:off x="11371669" y="6409397"/>
            <a:ext cx="280051" cy="280051"/>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Slide Number Placeholder 5">
            <a:extLst>
              <a:ext uri="{FF2B5EF4-FFF2-40B4-BE49-F238E27FC236}">
                <a16:creationId xmlns:a16="http://schemas.microsoft.com/office/drawing/2014/main" id="{CEC6B25A-6AA2-46A7-84BE-5C907CA51B02}"/>
              </a:ext>
            </a:extLst>
          </p:cNvPr>
          <p:cNvSpPr>
            <a:spLocks noGrp="1"/>
          </p:cNvSpPr>
          <p:nvPr>
            <p:ph type="sldNum" sz="quarter" idx="12"/>
          </p:nvPr>
        </p:nvSpPr>
        <p:spPr>
          <a:xfrm>
            <a:off x="11363696" y="6455739"/>
            <a:ext cx="294460" cy="187367"/>
          </a:xfrm>
        </p:spPr>
        <p:txBody>
          <a:bodyPr lIns="0" tIns="0" rIns="0" bIns="0"/>
          <a:lstStyle>
            <a:lvl1pPr algn="ctr">
              <a:defRPr sz="900">
                <a:solidFill>
                  <a:schemeClr val="bg1"/>
                </a:solidFill>
                <a:latin typeface="+mn-lt"/>
              </a:defRPr>
            </a:lvl1pPr>
          </a:lstStyle>
          <a:p>
            <a:fld id="{9EC71654-96A5-4280-94F3-931C61A9F92C}" type="slidenum">
              <a:rPr lang="en-US" noProof="0" smtClean="0"/>
              <a:pPr/>
              <a:t>‹#›</a:t>
            </a:fld>
            <a:endParaRPr lang="en-US" noProof="0" dirty="0"/>
          </a:p>
        </p:txBody>
      </p:sp>
      <p:sp>
        <p:nvSpPr>
          <p:cNvPr id="3" name="Picture Placeholder 2">
            <a:extLst>
              <a:ext uri="{FF2B5EF4-FFF2-40B4-BE49-F238E27FC236}">
                <a16:creationId xmlns:a16="http://schemas.microsoft.com/office/drawing/2014/main" id="{B1B995BE-66C2-4379-885F-4BE069DA39E4}"/>
              </a:ext>
            </a:extLst>
          </p:cNvPr>
          <p:cNvSpPr>
            <a:spLocks noGrp="1"/>
          </p:cNvSpPr>
          <p:nvPr>
            <p:ph type="pic" sz="quarter" idx="13"/>
          </p:nvPr>
        </p:nvSpPr>
        <p:spPr>
          <a:xfrm>
            <a:off x="1103638" y="1848535"/>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11" name="Picture Placeholder 2">
            <a:extLst>
              <a:ext uri="{FF2B5EF4-FFF2-40B4-BE49-F238E27FC236}">
                <a16:creationId xmlns:a16="http://schemas.microsoft.com/office/drawing/2014/main" id="{9B56B6C6-9F3C-4E80-BBAD-280E697B895C}"/>
              </a:ext>
            </a:extLst>
          </p:cNvPr>
          <p:cNvSpPr>
            <a:spLocks noGrp="1"/>
          </p:cNvSpPr>
          <p:nvPr>
            <p:ph type="pic" sz="quarter" idx="14"/>
          </p:nvPr>
        </p:nvSpPr>
        <p:spPr>
          <a:xfrm>
            <a:off x="3957037" y="1848535"/>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12" name="Picture Placeholder 2">
            <a:extLst>
              <a:ext uri="{FF2B5EF4-FFF2-40B4-BE49-F238E27FC236}">
                <a16:creationId xmlns:a16="http://schemas.microsoft.com/office/drawing/2014/main" id="{54704160-1ED7-4B90-8963-0F887C73E94D}"/>
              </a:ext>
            </a:extLst>
          </p:cNvPr>
          <p:cNvSpPr>
            <a:spLocks noGrp="1"/>
          </p:cNvSpPr>
          <p:nvPr>
            <p:ph type="pic" sz="quarter" idx="15"/>
          </p:nvPr>
        </p:nvSpPr>
        <p:spPr>
          <a:xfrm>
            <a:off x="6795773" y="1848535"/>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13" name="Picture Placeholder 2">
            <a:extLst>
              <a:ext uri="{FF2B5EF4-FFF2-40B4-BE49-F238E27FC236}">
                <a16:creationId xmlns:a16="http://schemas.microsoft.com/office/drawing/2014/main" id="{36610597-6A76-4A06-82A5-A8FFC5BAEA0F}"/>
              </a:ext>
            </a:extLst>
          </p:cNvPr>
          <p:cNvSpPr>
            <a:spLocks noGrp="1"/>
          </p:cNvSpPr>
          <p:nvPr>
            <p:ph type="pic" sz="quarter" idx="16"/>
          </p:nvPr>
        </p:nvSpPr>
        <p:spPr>
          <a:xfrm>
            <a:off x="9648156" y="1848535"/>
            <a:ext cx="1430337" cy="1430337"/>
          </a:xfrm>
          <a:prstGeom prst="ellipse">
            <a:avLst/>
          </a:prstGeom>
          <a:solidFill>
            <a:schemeClr val="bg2"/>
          </a:solidFill>
        </p:spPr>
        <p:txBody>
          <a:bodyPr anchor="ctr">
            <a:normAutofit/>
          </a:bodyPr>
          <a:lstStyle>
            <a:lvl1pPr marL="0" indent="0" algn="ctr">
              <a:buNone/>
              <a:defRPr sz="2000"/>
            </a:lvl1pPr>
          </a:lstStyle>
          <a:p>
            <a:r>
              <a:rPr lang="en-US" noProof="0"/>
              <a:t>Click icon to add picture</a:t>
            </a:r>
            <a:endParaRPr lang="en-US" noProof="0" dirty="0"/>
          </a:p>
        </p:txBody>
      </p:sp>
      <p:sp>
        <p:nvSpPr>
          <p:cNvPr id="27" name="Content Placeholder 2">
            <a:extLst>
              <a:ext uri="{FF2B5EF4-FFF2-40B4-BE49-F238E27FC236}">
                <a16:creationId xmlns:a16="http://schemas.microsoft.com/office/drawing/2014/main" id="{FF56D2E5-86E4-473A-A62F-B7029E5B2558}"/>
              </a:ext>
            </a:extLst>
          </p:cNvPr>
          <p:cNvSpPr>
            <a:spLocks noGrp="1"/>
          </p:cNvSpPr>
          <p:nvPr>
            <p:ph idx="1"/>
          </p:nvPr>
        </p:nvSpPr>
        <p:spPr>
          <a:xfrm>
            <a:off x="524454" y="4052306"/>
            <a:ext cx="2588705" cy="1749005"/>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Click to edit Master text styles</a:t>
            </a:r>
          </a:p>
        </p:txBody>
      </p:sp>
      <p:sp>
        <p:nvSpPr>
          <p:cNvPr id="28" name="Content Placeholder 2">
            <a:extLst>
              <a:ext uri="{FF2B5EF4-FFF2-40B4-BE49-F238E27FC236}">
                <a16:creationId xmlns:a16="http://schemas.microsoft.com/office/drawing/2014/main" id="{93934E34-6CC7-492D-9515-EBEC72EFF4CB}"/>
              </a:ext>
            </a:extLst>
          </p:cNvPr>
          <p:cNvSpPr>
            <a:spLocks noGrp="1"/>
          </p:cNvSpPr>
          <p:nvPr>
            <p:ph idx="17" hasCustomPrompt="1"/>
          </p:nvPr>
        </p:nvSpPr>
        <p:spPr>
          <a:xfrm>
            <a:off x="524454" y="35392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29" name="Content Placeholder 2">
            <a:extLst>
              <a:ext uri="{FF2B5EF4-FFF2-40B4-BE49-F238E27FC236}">
                <a16:creationId xmlns:a16="http://schemas.microsoft.com/office/drawing/2014/main" id="{E4E27467-A1AA-4773-AAB5-A96267FBD712}"/>
              </a:ext>
            </a:extLst>
          </p:cNvPr>
          <p:cNvSpPr>
            <a:spLocks noGrp="1"/>
          </p:cNvSpPr>
          <p:nvPr>
            <p:ph idx="18"/>
          </p:nvPr>
        </p:nvSpPr>
        <p:spPr>
          <a:xfrm>
            <a:off x="3377853" y="4052306"/>
            <a:ext cx="2588705" cy="1749005"/>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Click to edit Master text styles</a:t>
            </a:r>
          </a:p>
        </p:txBody>
      </p:sp>
      <p:sp>
        <p:nvSpPr>
          <p:cNvPr id="30" name="Content Placeholder 2">
            <a:extLst>
              <a:ext uri="{FF2B5EF4-FFF2-40B4-BE49-F238E27FC236}">
                <a16:creationId xmlns:a16="http://schemas.microsoft.com/office/drawing/2014/main" id="{6CABD5EB-4A8B-448B-8ED1-B8B420815B2D}"/>
              </a:ext>
            </a:extLst>
          </p:cNvPr>
          <p:cNvSpPr>
            <a:spLocks noGrp="1"/>
          </p:cNvSpPr>
          <p:nvPr>
            <p:ph idx="19" hasCustomPrompt="1"/>
          </p:nvPr>
        </p:nvSpPr>
        <p:spPr>
          <a:xfrm>
            <a:off x="3377853" y="35392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1" name="Content Placeholder 2">
            <a:extLst>
              <a:ext uri="{FF2B5EF4-FFF2-40B4-BE49-F238E27FC236}">
                <a16:creationId xmlns:a16="http://schemas.microsoft.com/office/drawing/2014/main" id="{0D86883C-E501-47FF-AE1A-E9CE8B71B421}"/>
              </a:ext>
            </a:extLst>
          </p:cNvPr>
          <p:cNvSpPr>
            <a:spLocks noGrp="1"/>
          </p:cNvSpPr>
          <p:nvPr>
            <p:ph idx="20"/>
          </p:nvPr>
        </p:nvSpPr>
        <p:spPr>
          <a:xfrm>
            <a:off x="6216589" y="4052306"/>
            <a:ext cx="2588705" cy="1749005"/>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Click to edit Master text styles</a:t>
            </a:r>
          </a:p>
        </p:txBody>
      </p:sp>
      <p:sp>
        <p:nvSpPr>
          <p:cNvPr id="32" name="Content Placeholder 2">
            <a:extLst>
              <a:ext uri="{FF2B5EF4-FFF2-40B4-BE49-F238E27FC236}">
                <a16:creationId xmlns:a16="http://schemas.microsoft.com/office/drawing/2014/main" id="{3683A037-F698-4CC9-904D-F377D71F690F}"/>
              </a:ext>
            </a:extLst>
          </p:cNvPr>
          <p:cNvSpPr>
            <a:spLocks noGrp="1"/>
          </p:cNvSpPr>
          <p:nvPr>
            <p:ph idx="21" hasCustomPrompt="1"/>
          </p:nvPr>
        </p:nvSpPr>
        <p:spPr>
          <a:xfrm>
            <a:off x="6216589" y="35392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
        <p:nvSpPr>
          <p:cNvPr id="33" name="Content Placeholder 2">
            <a:extLst>
              <a:ext uri="{FF2B5EF4-FFF2-40B4-BE49-F238E27FC236}">
                <a16:creationId xmlns:a16="http://schemas.microsoft.com/office/drawing/2014/main" id="{0A095594-2B82-44ED-8C9B-DA7C4D3D2872}"/>
              </a:ext>
            </a:extLst>
          </p:cNvPr>
          <p:cNvSpPr>
            <a:spLocks noGrp="1"/>
          </p:cNvSpPr>
          <p:nvPr>
            <p:ph idx="22"/>
          </p:nvPr>
        </p:nvSpPr>
        <p:spPr>
          <a:xfrm>
            <a:off x="9068972" y="4052306"/>
            <a:ext cx="2588705" cy="1749005"/>
          </a:xfrm>
        </p:spPr>
        <p:txBody>
          <a:bodyPr lIns="0" tIns="0" rIns="0" bIns="0">
            <a:noAutofit/>
          </a:bodyPr>
          <a:lstStyle>
            <a:lvl1pPr marL="0" indent="0" algn="ctr">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a:t>Click to edit Master text styles</a:t>
            </a:r>
          </a:p>
        </p:txBody>
      </p:sp>
      <p:sp>
        <p:nvSpPr>
          <p:cNvPr id="34" name="Content Placeholder 2">
            <a:extLst>
              <a:ext uri="{FF2B5EF4-FFF2-40B4-BE49-F238E27FC236}">
                <a16:creationId xmlns:a16="http://schemas.microsoft.com/office/drawing/2014/main" id="{54CDD46A-22ED-48F5-9B5F-13B1B5C4B320}"/>
              </a:ext>
            </a:extLst>
          </p:cNvPr>
          <p:cNvSpPr>
            <a:spLocks noGrp="1"/>
          </p:cNvSpPr>
          <p:nvPr>
            <p:ph idx="23" hasCustomPrompt="1"/>
          </p:nvPr>
        </p:nvSpPr>
        <p:spPr>
          <a:xfrm>
            <a:off x="9068972" y="3539268"/>
            <a:ext cx="2588705" cy="495389"/>
          </a:xfrm>
        </p:spPr>
        <p:txBody>
          <a:bodyPr lIns="0" tIns="0" rIns="0" bIns="0" anchor="ctr">
            <a:noAutofit/>
          </a:bodyPr>
          <a:lstStyle>
            <a:lvl1pPr marL="0" indent="0" algn="ctr">
              <a:buNone/>
              <a:defRPr sz="1600" b="1" cap="all" baseline="0">
                <a:solidFill>
                  <a:srgbClr val="0D1D5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stStyle>
          <a:p>
            <a:pPr lvl="0"/>
            <a:r>
              <a:rPr lang="en-US" noProof="0" dirty="0"/>
              <a:t>Executive 01</a:t>
            </a:r>
          </a:p>
        </p:txBody>
      </p:sp>
    </p:spTree>
    <p:extLst>
      <p:ext uri="{BB962C8B-B14F-4D97-AF65-F5344CB8AC3E}">
        <p14:creationId xmlns:p14="http://schemas.microsoft.com/office/powerpoint/2010/main" val="3876503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C4D7FA-B85E-4477-8C62-94955B340F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id="{1F1226BB-3E56-4E7F-8172-7EC03C9F0B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id="{D95D08EF-72FB-4F19-9916-65815A9CA9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51F27F-98F9-A147-8986-34441C7B752D}" type="datetime1">
              <a:rPr lang="en-US" noProof="0" smtClean="0"/>
              <a:t>5/11/21</a:t>
            </a:fld>
            <a:endParaRPr lang="en-US" noProof="0" dirty="0"/>
          </a:p>
        </p:txBody>
      </p:sp>
      <p:sp>
        <p:nvSpPr>
          <p:cNvPr id="5" name="Footer Placeholder 4">
            <a:extLst>
              <a:ext uri="{FF2B5EF4-FFF2-40B4-BE49-F238E27FC236}">
                <a16:creationId xmlns:a16="http://schemas.microsoft.com/office/drawing/2014/main" id="{1365084D-BC85-4A55-BD80-93876AD10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id="{45FDEF23-A140-4DD6-A0D0-A86BD4DF3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C71654-96A5-4280-94F3-931C61A9F92C}" type="slidenum">
              <a:rPr lang="en-US" noProof="0" smtClean="0"/>
              <a:t>‹#›</a:t>
            </a:fld>
            <a:endParaRPr lang="en-US" noProof="0" dirty="0"/>
          </a:p>
        </p:txBody>
      </p:sp>
    </p:spTree>
    <p:extLst>
      <p:ext uri="{BB962C8B-B14F-4D97-AF65-F5344CB8AC3E}">
        <p14:creationId xmlns:p14="http://schemas.microsoft.com/office/powerpoint/2010/main" val="234708230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0" r:id="rId4"/>
    <p:sldLayoutId id="2147483661" r:id="rId5"/>
    <p:sldLayoutId id="2147483662" r:id="rId6"/>
    <p:sldLayoutId id="2147483663" r:id="rId7"/>
    <p:sldLayoutId id="2147483654" r:id="rId8"/>
    <p:sldLayoutId id="2147483664" r:id="rId9"/>
    <p:sldLayoutId id="2147483665" r:id="rId10"/>
    <p:sldLayoutId id="2147483666" r:id="rId11"/>
    <p:sldLayoutId id="2147483667" r:id="rId12"/>
    <p:sldLayoutId id="2147483668" r:id="rId13"/>
    <p:sldLayoutId id="2147483669" r:id="rId14"/>
    <p:sldLayoutId id="2147483670" r:id="rId15"/>
    <p:sldLayoutId id="2147483671" r:id="rId16"/>
    <p:sldLayoutId id="2147483672" r:id="rId17"/>
    <p:sldLayoutId id="2147483673" r:id="rId18"/>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25" userDrawn="1">
          <p15:clr>
            <a:srgbClr val="F26B43"/>
          </p15:clr>
        </p15:guide>
        <p15:guide id="4" pos="734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EF7BD-FE81-4B20-8DC5-0B3EB736F9F8}"/>
              </a:ext>
            </a:extLst>
          </p:cNvPr>
          <p:cNvSpPr>
            <a:spLocks noGrp="1"/>
          </p:cNvSpPr>
          <p:nvPr>
            <p:ph type="ctrTitle"/>
          </p:nvPr>
        </p:nvSpPr>
        <p:spPr>
          <a:xfrm>
            <a:off x="2032000" y="1192161"/>
            <a:ext cx="9473623" cy="1779639"/>
          </a:xfrm>
        </p:spPr>
        <p:txBody>
          <a:bodyPr/>
          <a:lstStyle/>
          <a:p>
            <a:pPr algn="ctr"/>
            <a:r>
              <a:rPr lang="en-US" dirty="0">
                <a:solidFill>
                  <a:srgbClr val="92D050"/>
                </a:solidFill>
                <a:latin typeface="Arial "/>
              </a:rPr>
              <a:t>Preventing WORKPLACE Sexual Harassment</a:t>
            </a:r>
          </a:p>
        </p:txBody>
      </p:sp>
      <p:sp>
        <p:nvSpPr>
          <p:cNvPr id="6" name="Subtitle 5">
            <a:extLst>
              <a:ext uri="{FF2B5EF4-FFF2-40B4-BE49-F238E27FC236}">
                <a16:creationId xmlns:a16="http://schemas.microsoft.com/office/drawing/2014/main" id="{FFC3DCF8-85CA-45FC-908E-ADC9A9163FD7}"/>
              </a:ext>
            </a:extLst>
          </p:cNvPr>
          <p:cNvSpPr>
            <a:spLocks noGrp="1"/>
          </p:cNvSpPr>
          <p:nvPr>
            <p:ph type="subTitle" idx="4294967295"/>
          </p:nvPr>
        </p:nvSpPr>
        <p:spPr>
          <a:xfrm>
            <a:off x="9450644" y="6020280"/>
            <a:ext cx="2338234" cy="503167"/>
          </a:xfrm>
        </p:spPr>
        <p:txBody>
          <a:bodyPr>
            <a:normAutofit/>
          </a:bodyPr>
          <a:lstStyle/>
          <a:p>
            <a:pPr marL="0" indent="0">
              <a:buNone/>
            </a:pPr>
            <a:r>
              <a:rPr lang="en-US" dirty="0">
                <a:latin typeface="Arial "/>
              </a:rPr>
              <a:t>             </a:t>
            </a:r>
          </a:p>
        </p:txBody>
      </p:sp>
      <p:pic>
        <p:nvPicPr>
          <p:cNvPr id="12" name="Picture 11">
            <a:extLst>
              <a:ext uri="{FF2B5EF4-FFF2-40B4-BE49-F238E27FC236}">
                <a16:creationId xmlns:a16="http://schemas.microsoft.com/office/drawing/2014/main" id="{A3717056-C42D-4785-B51F-BFF0AAB445BF}"/>
              </a:ext>
            </a:extLst>
          </p:cNvPr>
          <p:cNvPicPr>
            <a:picLocks noChangeAspect="1"/>
          </p:cNvPicPr>
          <p:nvPr/>
        </p:nvPicPr>
        <p:blipFill>
          <a:blip r:embed="rId3"/>
          <a:stretch>
            <a:fillRect/>
          </a:stretch>
        </p:blipFill>
        <p:spPr>
          <a:xfrm>
            <a:off x="4688144" y="3251680"/>
            <a:ext cx="4762500" cy="2768600"/>
          </a:xfrm>
          <a:prstGeom prst="rect">
            <a:avLst/>
          </a:prstGeom>
        </p:spPr>
      </p:pic>
    </p:spTree>
    <p:extLst>
      <p:ext uri="{BB962C8B-B14F-4D97-AF65-F5344CB8AC3E}">
        <p14:creationId xmlns:p14="http://schemas.microsoft.com/office/powerpoint/2010/main" val="3737989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C6CE4E-33D1-4264-903F-A80432AD260D}"/>
              </a:ext>
            </a:extLst>
          </p:cNvPr>
          <p:cNvSpPr>
            <a:spLocks noGrp="1"/>
          </p:cNvSpPr>
          <p:nvPr>
            <p:ph idx="1"/>
          </p:nvPr>
        </p:nvSpPr>
        <p:spPr>
          <a:xfrm>
            <a:off x="538960" y="1825625"/>
            <a:ext cx="11119196" cy="4351338"/>
          </a:xfrm>
        </p:spPr>
        <p:txBody>
          <a:bodyPr/>
          <a:lstStyle/>
          <a:p>
            <a:r>
              <a:rPr lang="en-US" dirty="0">
                <a:solidFill>
                  <a:srgbClr val="000000"/>
                </a:solidFill>
                <a:latin typeface="Arial" charset="0"/>
              </a:rPr>
              <a:t>It is important to prevent sexual harassment in our workplace because it harms us all. It conflicts with our corporate values and is illegal under federal and state laws.</a:t>
            </a:r>
          </a:p>
          <a:p>
            <a:r>
              <a:rPr lang="en-US" dirty="0">
                <a:solidFill>
                  <a:srgbClr val="000000"/>
                </a:solidFill>
                <a:latin typeface="Arial" charset="0"/>
              </a:rPr>
              <a:t>Your responsibilities as supervisors are to:</a:t>
            </a:r>
          </a:p>
          <a:p>
            <a:pPr marL="742950" lvl="1" indent="-285750">
              <a:buFont typeface="Arial"/>
              <a:buChar char="•"/>
            </a:pPr>
            <a:r>
              <a:rPr lang="en-US" sz="2200" dirty="0">
                <a:solidFill>
                  <a:srgbClr val="000000"/>
                </a:solidFill>
                <a:latin typeface="Arial" charset="0"/>
              </a:rPr>
              <a:t>Know and comply with our sexual harassment policy and procedures.</a:t>
            </a:r>
          </a:p>
          <a:p>
            <a:pPr marL="742950" lvl="1" indent="-285750">
              <a:buFont typeface="Arial"/>
              <a:buChar char="•"/>
            </a:pPr>
            <a:r>
              <a:rPr lang="en-US" sz="2200" dirty="0">
                <a:solidFill>
                  <a:srgbClr val="000000"/>
                </a:solidFill>
                <a:latin typeface="Arial" charset="0"/>
              </a:rPr>
              <a:t>Support respect in the workplace.</a:t>
            </a:r>
          </a:p>
          <a:p>
            <a:pPr marL="742950" lvl="1" indent="-285750">
              <a:buFont typeface="Arial"/>
              <a:buChar char="•"/>
            </a:pPr>
            <a:r>
              <a:rPr lang="en-US" sz="2200" dirty="0">
                <a:solidFill>
                  <a:srgbClr val="000000"/>
                </a:solidFill>
                <a:latin typeface="Arial" charset="0"/>
              </a:rPr>
              <a:t>Immediately report any sexual harassment allegations complaints you receive or incidents you witness to Human Resources</a:t>
            </a:r>
            <a:r>
              <a:rPr lang="en-US" dirty="0">
                <a:solidFill>
                  <a:srgbClr val="000000"/>
                </a:solidFill>
                <a:latin typeface="Arial" charset="0"/>
              </a:rPr>
              <a:t>.</a:t>
            </a:r>
          </a:p>
          <a:p>
            <a:endParaRPr lang="en-US" dirty="0"/>
          </a:p>
        </p:txBody>
      </p:sp>
      <p:sp>
        <p:nvSpPr>
          <p:cNvPr id="3" name="Slide Number Placeholder 2">
            <a:extLst>
              <a:ext uri="{FF2B5EF4-FFF2-40B4-BE49-F238E27FC236}">
                <a16:creationId xmlns:a16="http://schemas.microsoft.com/office/drawing/2014/main" id="{B6AAE8F9-2DBB-4664-9AAA-7919ABA746EB}"/>
              </a:ext>
            </a:extLst>
          </p:cNvPr>
          <p:cNvSpPr>
            <a:spLocks noGrp="1"/>
          </p:cNvSpPr>
          <p:nvPr>
            <p:ph type="sldNum" sz="quarter" idx="12"/>
          </p:nvPr>
        </p:nvSpPr>
        <p:spPr/>
        <p:txBody>
          <a:bodyPr/>
          <a:lstStyle/>
          <a:p>
            <a:fld id="{9EC71654-96A5-4280-94F3-931C61A9F92C}" type="slidenum">
              <a:rPr lang="en-US" noProof="0" smtClean="0"/>
              <a:pPr/>
              <a:t>10</a:t>
            </a:fld>
            <a:endParaRPr lang="en-US" noProof="0" dirty="0"/>
          </a:p>
        </p:txBody>
      </p:sp>
      <p:sp>
        <p:nvSpPr>
          <p:cNvPr id="5" name="Title 4">
            <a:extLst>
              <a:ext uri="{FF2B5EF4-FFF2-40B4-BE49-F238E27FC236}">
                <a16:creationId xmlns:a16="http://schemas.microsoft.com/office/drawing/2014/main" id="{E42A5ABF-49B5-49B4-AF31-D10EF3B3EDDD}"/>
              </a:ext>
            </a:extLst>
          </p:cNvPr>
          <p:cNvSpPr>
            <a:spLocks noGrp="1"/>
          </p:cNvSpPr>
          <p:nvPr>
            <p:ph type="title"/>
          </p:nvPr>
        </p:nvSpPr>
        <p:spPr>
          <a:xfrm>
            <a:off x="515938" y="499595"/>
            <a:ext cx="11142218" cy="1325563"/>
          </a:xfrm>
        </p:spPr>
        <p:txBody>
          <a:bodyPr/>
          <a:lstStyle/>
          <a:p>
            <a:r>
              <a:rPr lang="en-US" dirty="0">
                <a:solidFill>
                  <a:srgbClr val="000000"/>
                </a:solidFill>
                <a:latin typeface="Arial" charset="0"/>
              </a:rPr>
              <a:t>Supervisor Responsibilities Summary</a:t>
            </a:r>
            <a:endParaRPr lang="en-US" dirty="0"/>
          </a:p>
        </p:txBody>
      </p:sp>
    </p:spTree>
    <p:extLst>
      <p:ext uri="{BB962C8B-B14F-4D97-AF65-F5344CB8AC3E}">
        <p14:creationId xmlns:p14="http://schemas.microsoft.com/office/powerpoint/2010/main" val="3280129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62B25F-2956-4051-A400-10B24B445CA5}"/>
              </a:ext>
            </a:extLst>
          </p:cNvPr>
          <p:cNvSpPr>
            <a:spLocks noGrp="1"/>
          </p:cNvSpPr>
          <p:nvPr>
            <p:ph idx="1"/>
          </p:nvPr>
        </p:nvSpPr>
        <p:spPr>
          <a:xfrm>
            <a:off x="538960" y="1825625"/>
            <a:ext cx="11142218" cy="4351338"/>
          </a:xfrm>
        </p:spPr>
        <p:txBody>
          <a:bodyPr/>
          <a:lstStyle/>
          <a:p>
            <a:pPr marL="285750" indent="-285750">
              <a:buFont typeface="Arial"/>
              <a:buChar char="•"/>
            </a:pPr>
            <a:r>
              <a:rPr lang="en-US" dirty="0">
                <a:solidFill>
                  <a:srgbClr val="000000"/>
                </a:solidFill>
                <a:latin typeface="Arial" charset="0"/>
              </a:rPr>
              <a:t>Handle sexual harassment allegations from your employees in accordance with our policy and procedures.</a:t>
            </a:r>
          </a:p>
          <a:p>
            <a:pPr marL="285750" indent="-285750">
              <a:buFont typeface="Arial"/>
              <a:buChar char="•"/>
            </a:pPr>
            <a:r>
              <a:rPr lang="en-US" dirty="0">
                <a:solidFill>
                  <a:srgbClr val="000000"/>
                </a:solidFill>
                <a:latin typeface="Arial" charset="0"/>
              </a:rPr>
              <a:t>Never retaliate against an employee who brings forward allegations of sexual harassment.</a:t>
            </a:r>
          </a:p>
          <a:p>
            <a:pPr marL="285750" indent="-285750">
              <a:buFont typeface="Arial"/>
              <a:buChar char="•"/>
            </a:pPr>
            <a:r>
              <a:rPr lang="en-US" dirty="0">
                <a:solidFill>
                  <a:srgbClr val="000000"/>
                </a:solidFill>
                <a:latin typeface="Arial" charset="0"/>
              </a:rPr>
              <a:t>Assist with investigations and disciplinary action.	</a:t>
            </a:r>
          </a:p>
          <a:p>
            <a:pPr marL="285750" indent="-285750">
              <a:buFont typeface="Arial"/>
              <a:buChar char="•"/>
            </a:pPr>
            <a:r>
              <a:rPr lang="en-US" dirty="0">
                <a:solidFill>
                  <a:srgbClr val="000000"/>
                </a:solidFill>
                <a:latin typeface="Arial" charset="0"/>
              </a:rPr>
              <a:t>Ensure that victims are not adversely affected.</a:t>
            </a:r>
          </a:p>
          <a:p>
            <a:pPr marL="285750" indent="-285750">
              <a:buFont typeface="Arial"/>
              <a:buChar char="•"/>
            </a:pPr>
            <a:r>
              <a:rPr lang="en-US" dirty="0">
                <a:solidFill>
                  <a:srgbClr val="000000"/>
                </a:solidFill>
                <a:latin typeface="Arial" charset="0"/>
              </a:rPr>
              <a:t>Make sure that sexual harassment stops and does not recur.</a:t>
            </a:r>
          </a:p>
          <a:p>
            <a:endParaRPr lang="en-US" dirty="0"/>
          </a:p>
        </p:txBody>
      </p:sp>
      <p:sp>
        <p:nvSpPr>
          <p:cNvPr id="3" name="Slide Number Placeholder 2">
            <a:extLst>
              <a:ext uri="{FF2B5EF4-FFF2-40B4-BE49-F238E27FC236}">
                <a16:creationId xmlns:a16="http://schemas.microsoft.com/office/drawing/2014/main" id="{F6A361CD-6EA9-4FD8-B749-5536D898D568}"/>
              </a:ext>
            </a:extLst>
          </p:cNvPr>
          <p:cNvSpPr>
            <a:spLocks noGrp="1"/>
          </p:cNvSpPr>
          <p:nvPr>
            <p:ph type="sldNum" sz="quarter" idx="12"/>
          </p:nvPr>
        </p:nvSpPr>
        <p:spPr/>
        <p:txBody>
          <a:bodyPr/>
          <a:lstStyle/>
          <a:p>
            <a:fld id="{9EC71654-96A5-4280-94F3-931C61A9F92C}" type="slidenum">
              <a:rPr lang="en-US" noProof="0" smtClean="0"/>
              <a:pPr/>
              <a:t>11</a:t>
            </a:fld>
            <a:endParaRPr lang="en-US" noProof="0" dirty="0"/>
          </a:p>
        </p:txBody>
      </p:sp>
      <p:sp>
        <p:nvSpPr>
          <p:cNvPr id="5" name="Title 4">
            <a:extLst>
              <a:ext uri="{FF2B5EF4-FFF2-40B4-BE49-F238E27FC236}">
                <a16:creationId xmlns:a16="http://schemas.microsoft.com/office/drawing/2014/main" id="{A8AE0CE1-41D3-4673-A422-4559D3753CC8}"/>
              </a:ext>
            </a:extLst>
          </p:cNvPr>
          <p:cNvSpPr>
            <a:spLocks noGrp="1"/>
          </p:cNvSpPr>
          <p:nvPr>
            <p:ph type="title"/>
          </p:nvPr>
        </p:nvSpPr>
        <p:spPr>
          <a:xfrm>
            <a:off x="515938" y="499595"/>
            <a:ext cx="11142218" cy="1325563"/>
          </a:xfrm>
        </p:spPr>
        <p:txBody>
          <a:bodyPr/>
          <a:lstStyle/>
          <a:p>
            <a:r>
              <a:rPr lang="en-US" dirty="0">
                <a:solidFill>
                  <a:srgbClr val="000000"/>
                </a:solidFill>
                <a:latin typeface="Arial" charset="0"/>
              </a:rPr>
              <a:t>Supervisor Responsibilities Summary</a:t>
            </a:r>
            <a:endParaRPr lang="en-US" dirty="0"/>
          </a:p>
        </p:txBody>
      </p:sp>
    </p:spTree>
    <p:extLst>
      <p:ext uri="{BB962C8B-B14F-4D97-AF65-F5344CB8AC3E}">
        <p14:creationId xmlns:p14="http://schemas.microsoft.com/office/powerpoint/2010/main" val="1459376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75AAC-0CD6-4E02-B72C-4221D1D48BD4}"/>
              </a:ext>
            </a:extLst>
          </p:cNvPr>
          <p:cNvSpPr>
            <a:spLocks noGrp="1"/>
          </p:cNvSpPr>
          <p:nvPr>
            <p:ph type="ctrTitle"/>
          </p:nvPr>
        </p:nvSpPr>
        <p:spPr>
          <a:xfrm>
            <a:off x="3768919" y="1863187"/>
            <a:ext cx="5804452" cy="2090808"/>
          </a:xfrm>
        </p:spPr>
        <p:txBody>
          <a:bodyPr/>
          <a:lstStyle/>
          <a:p>
            <a:r>
              <a:rPr lang="en-US" sz="6500" dirty="0">
                <a:latin typeface="Arial "/>
              </a:rPr>
              <a:t>Questions?</a:t>
            </a:r>
          </a:p>
        </p:txBody>
      </p:sp>
    </p:spTree>
    <p:extLst>
      <p:ext uri="{BB962C8B-B14F-4D97-AF65-F5344CB8AC3E}">
        <p14:creationId xmlns:p14="http://schemas.microsoft.com/office/powerpoint/2010/main" val="1987429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EF7BD-FE81-4B20-8DC5-0B3EB736F9F8}"/>
              </a:ext>
            </a:extLst>
          </p:cNvPr>
          <p:cNvSpPr>
            <a:spLocks noGrp="1"/>
          </p:cNvSpPr>
          <p:nvPr>
            <p:ph type="ctrTitle"/>
          </p:nvPr>
        </p:nvSpPr>
        <p:spPr>
          <a:xfrm>
            <a:off x="3451123" y="875071"/>
            <a:ext cx="8036027" cy="1779639"/>
          </a:xfrm>
        </p:spPr>
        <p:txBody>
          <a:bodyPr/>
          <a:lstStyle/>
          <a:p>
            <a:pPr algn="ctr"/>
            <a:r>
              <a:rPr lang="en-US" sz="6500" dirty="0">
                <a:solidFill>
                  <a:srgbClr val="92D050"/>
                </a:solidFill>
                <a:latin typeface="Arial "/>
              </a:rPr>
              <a:t>Thank you!</a:t>
            </a:r>
          </a:p>
        </p:txBody>
      </p:sp>
      <p:pic>
        <p:nvPicPr>
          <p:cNvPr id="12" name="Picture 11">
            <a:extLst>
              <a:ext uri="{FF2B5EF4-FFF2-40B4-BE49-F238E27FC236}">
                <a16:creationId xmlns:a16="http://schemas.microsoft.com/office/drawing/2014/main" id="{A3717056-C42D-4785-B51F-BFF0AAB445BF}"/>
              </a:ext>
            </a:extLst>
          </p:cNvPr>
          <p:cNvPicPr>
            <a:picLocks noChangeAspect="1"/>
          </p:cNvPicPr>
          <p:nvPr/>
        </p:nvPicPr>
        <p:blipFill>
          <a:blip r:embed="rId3"/>
          <a:stretch>
            <a:fillRect/>
          </a:stretch>
        </p:blipFill>
        <p:spPr>
          <a:xfrm>
            <a:off x="5443813" y="2654710"/>
            <a:ext cx="4762500" cy="2768600"/>
          </a:xfrm>
          <a:prstGeom prst="rect">
            <a:avLst/>
          </a:prstGeom>
        </p:spPr>
      </p:pic>
    </p:spTree>
    <p:extLst>
      <p:ext uri="{BB962C8B-B14F-4D97-AF65-F5344CB8AC3E}">
        <p14:creationId xmlns:p14="http://schemas.microsoft.com/office/powerpoint/2010/main" val="2888784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9ACF243-D63C-4A94-8146-C1B6FFA095F8}"/>
              </a:ext>
            </a:extLst>
          </p:cNvPr>
          <p:cNvSpPr>
            <a:spLocks noGrp="1"/>
          </p:cNvSpPr>
          <p:nvPr>
            <p:ph type="ctrTitle"/>
          </p:nvPr>
        </p:nvSpPr>
        <p:spPr>
          <a:xfrm>
            <a:off x="1976283" y="1880369"/>
            <a:ext cx="9625781" cy="2090808"/>
          </a:xfrm>
        </p:spPr>
        <p:txBody>
          <a:bodyPr/>
          <a:lstStyle/>
          <a:p>
            <a:r>
              <a:rPr lang="en-US" sz="6500" dirty="0">
                <a:latin typeface="Arial "/>
              </a:rPr>
              <a:t>Supervisor Responsibilities</a:t>
            </a:r>
          </a:p>
        </p:txBody>
      </p:sp>
      <p:sp>
        <p:nvSpPr>
          <p:cNvPr id="4" name="Slide Number Placeholder 3">
            <a:extLst>
              <a:ext uri="{FF2B5EF4-FFF2-40B4-BE49-F238E27FC236}">
                <a16:creationId xmlns:a16="http://schemas.microsoft.com/office/drawing/2014/main" id="{1A53664E-246F-461C-BDC1-DD8552F99F26}"/>
              </a:ext>
            </a:extLst>
          </p:cNvPr>
          <p:cNvSpPr>
            <a:spLocks noGrp="1"/>
          </p:cNvSpPr>
          <p:nvPr>
            <p:ph type="sldNum" sz="quarter" idx="4294967295"/>
          </p:nvPr>
        </p:nvSpPr>
        <p:spPr>
          <a:xfrm>
            <a:off x="11896725" y="6456363"/>
            <a:ext cx="295275" cy="187325"/>
          </a:xfrm>
        </p:spPr>
        <p:txBody>
          <a:bodyPr/>
          <a:lstStyle/>
          <a:p>
            <a:fld id="{9EC71654-96A5-4280-94F3-931C61A9F92C}" type="slidenum">
              <a:rPr lang="en-US" noProof="0" smtClean="0"/>
              <a:pPr/>
              <a:t>2</a:t>
            </a:fld>
            <a:endParaRPr lang="en-US" noProof="0" dirty="0"/>
          </a:p>
        </p:txBody>
      </p:sp>
    </p:spTree>
    <p:extLst>
      <p:ext uri="{BB962C8B-B14F-4D97-AF65-F5344CB8AC3E}">
        <p14:creationId xmlns:p14="http://schemas.microsoft.com/office/powerpoint/2010/main" val="2886589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FA3F7B5-6754-40B7-A44D-77BC17E0FAF9}"/>
              </a:ext>
            </a:extLst>
          </p:cNvPr>
          <p:cNvSpPr>
            <a:spLocks noGrp="1"/>
          </p:cNvSpPr>
          <p:nvPr>
            <p:ph type="title"/>
          </p:nvPr>
        </p:nvSpPr>
        <p:spPr/>
        <p:txBody>
          <a:bodyPr/>
          <a:lstStyle/>
          <a:p>
            <a:r>
              <a:rPr lang="en-US" dirty="0">
                <a:latin typeface="Arial "/>
              </a:rPr>
              <a:t>Agenda</a:t>
            </a:r>
          </a:p>
        </p:txBody>
      </p:sp>
      <p:sp>
        <p:nvSpPr>
          <p:cNvPr id="9" name="Text Placeholder 8">
            <a:extLst>
              <a:ext uri="{FF2B5EF4-FFF2-40B4-BE49-F238E27FC236}">
                <a16:creationId xmlns:a16="http://schemas.microsoft.com/office/drawing/2014/main" id="{729C4DD0-4E71-4AED-9884-11F32A981377}"/>
              </a:ext>
            </a:extLst>
          </p:cNvPr>
          <p:cNvSpPr>
            <a:spLocks noGrp="1"/>
          </p:cNvSpPr>
          <p:nvPr>
            <p:ph type="body" idx="1"/>
          </p:nvPr>
        </p:nvSpPr>
        <p:spPr>
          <a:xfrm>
            <a:off x="1352960" y="1703954"/>
            <a:ext cx="10515600" cy="4657517"/>
          </a:xfrm>
        </p:spPr>
        <p:txBody>
          <a:bodyPr/>
          <a:lstStyle/>
          <a:p>
            <a:pPr marL="342900" indent="-342900" algn="l">
              <a:buFont typeface="+mj-lt"/>
              <a:buAutoNum type="arabicPeriod"/>
            </a:pPr>
            <a:r>
              <a:rPr lang="en-US" sz="3000" dirty="0">
                <a:latin typeface="Arial" charset="0"/>
              </a:rPr>
              <a:t>Supervisor Responsibilities </a:t>
            </a:r>
          </a:p>
          <a:p>
            <a:pPr marL="342900" indent="-342900" algn="l">
              <a:buFont typeface="+mj-lt"/>
              <a:buAutoNum type="arabicPeriod"/>
            </a:pPr>
            <a:r>
              <a:rPr lang="en-US" sz="3000" dirty="0">
                <a:latin typeface="Arial" charset="0"/>
              </a:rPr>
              <a:t>Understanding Liability</a:t>
            </a:r>
          </a:p>
          <a:p>
            <a:pPr marL="342900" indent="-342900" algn="l">
              <a:buFont typeface="+mj-lt"/>
              <a:buAutoNum type="arabicPeriod"/>
            </a:pPr>
            <a:r>
              <a:rPr lang="en-US" sz="3000" dirty="0">
                <a:latin typeface="Arial" charset="0"/>
              </a:rPr>
              <a:t>Retaliation and Adverse Action </a:t>
            </a:r>
          </a:p>
          <a:p>
            <a:pPr marL="342900" indent="-342900" algn="l">
              <a:buFont typeface="+mj-lt"/>
              <a:buAutoNum type="arabicPeriod"/>
            </a:pPr>
            <a:r>
              <a:rPr lang="en-US" sz="3000" dirty="0">
                <a:latin typeface="Arial" charset="0"/>
              </a:rPr>
              <a:t>Your Role </a:t>
            </a:r>
          </a:p>
          <a:p>
            <a:endParaRPr lang="en-US" dirty="0"/>
          </a:p>
        </p:txBody>
      </p:sp>
    </p:spTree>
    <p:extLst>
      <p:ext uri="{BB962C8B-B14F-4D97-AF65-F5344CB8AC3E}">
        <p14:creationId xmlns:p14="http://schemas.microsoft.com/office/powerpoint/2010/main" val="3167172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5FB9729-6B35-4E22-A8C2-A48E6862C233}"/>
              </a:ext>
            </a:extLst>
          </p:cNvPr>
          <p:cNvSpPr>
            <a:spLocks noGrp="1"/>
          </p:cNvSpPr>
          <p:nvPr>
            <p:ph idx="1"/>
          </p:nvPr>
        </p:nvSpPr>
        <p:spPr>
          <a:xfrm>
            <a:off x="538960" y="1825625"/>
            <a:ext cx="11119196" cy="4351338"/>
          </a:xfrm>
        </p:spPr>
        <p:txBody>
          <a:bodyPr/>
          <a:lstStyle/>
          <a:p>
            <a:pPr marL="285750" indent="-285750">
              <a:buFont typeface="Arial"/>
              <a:buChar char="•"/>
            </a:pPr>
            <a:r>
              <a:rPr lang="en-US" sz="2800" dirty="0">
                <a:solidFill>
                  <a:srgbClr val="000000"/>
                </a:solidFill>
                <a:latin typeface="Arial" charset="0"/>
              </a:rPr>
              <a:t>Know and comply with our policies and procedures on sexual harassment.</a:t>
            </a:r>
          </a:p>
          <a:p>
            <a:pPr marL="285750" indent="-285750">
              <a:buFont typeface="Arial"/>
              <a:buChar char="•"/>
            </a:pPr>
            <a:r>
              <a:rPr lang="en-US" sz="2800" dirty="0">
                <a:solidFill>
                  <a:srgbClr val="000000"/>
                </a:solidFill>
                <a:latin typeface="Arial" charset="0"/>
              </a:rPr>
              <a:t>Promote a work environment of mutual respect and dignity for all employees.</a:t>
            </a:r>
          </a:p>
          <a:p>
            <a:pPr marL="285750" indent="-285750">
              <a:buFont typeface="Arial"/>
              <a:buChar char="•"/>
            </a:pPr>
            <a:r>
              <a:rPr lang="en-US" sz="2800" dirty="0">
                <a:solidFill>
                  <a:srgbClr val="000000"/>
                </a:solidFill>
                <a:latin typeface="Arial" charset="0"/>
              </a:rPr>
              <a:t>Be available for your employees or others to come to you with any questions or concerns that they may have.</a:t>
            </a:r>
          </a:p>
          <a:p>
            <a:pPr marL="285750" indent="-285750">
              <a:buFont typeface="Arial"/>
              <a:buChar char="•"/>
            </a:pPr>
            <a:r>
              <a:rPr lang="en-US" sz="2800" dirty="0">
                <a:solidFill>
                  <a:srgbClr val="000000"/>
                </a:solidFill>
                <a:latin typeface="Arial" charset="0"/>
              </a:rPr>
              <a:t>Immediately report any sexual harassment complaint that you receive from your employees and others or incidents that you witness involving anyone to Human Resources.</a:t>
            </a:r>
          </a:p>
          <a:p>
            <a:endParaRPr lang="en-US" dirty="0"/>
          </a:p>
        </p:txBody>
      </p:sp>
      <p:sp>
        <p:nvSpPr>
          <p:cNvPr id="3" name="Slide Number Placeholder 2">
            <a:extLst>
              <a:ext uri="{FF2B5EF4-FFF2-40B4-BE49-F238E27FC236}">
                <a16:creationId xmlns:a16="http://schemas.microsoft.com/office/drawing/2014/main" id="{ECC05A65-ECC4-414C-8503-0D0DC119CA71}"/>
              </a:ext>
            </a:extLst>
          </p:cNvPr>
          <p:cNvSpPr>
            <a:spLocks noGrp="1"/>
          </p:cNvSpPr>
          <p:nvPr>
            <p:ph type="sldNum" sz="quarter" idx="12"/>
          </p:nvPr>
        </p:nvSpPr>
        <p:spPr/>
        <p:txBody>
          <a:bodyPr/>
          <a:lstStyle/>
          <a:p>
            <a:fld id="{9EC71654-96A5-4280-94F3-931C61A9F92C}" type="slidenum">
              <a:rPr lang="en-US" noProof="0" smtClean="0"/>
              <a:pPr/>
              <a:t>4</a:t>
            </a:fld>
            <a:endParaRPr lang="en-US" noProof="0" dirty="0"/>
          </a:p>
        </p:txBody>
      </p:sp>
      <p:sp>
        <p:nvSpPr>
          <p:cNvPr id="5" name="Title 4">
            <a:extLst>
              <a:ext uri="{FF2B5EF4-FFF2-40B4-BE49-F238E27FC236}">
                <a16:creationId xmlns:a16="http://schemas.microsoft.com/office/drawing/2014/main" id="{154A9EB8-A09F-401F-908C-45705645565C}"/>
              </a:ext>
            </a:extLst>
          </p:cNvPr>
          <p:cNvSpPr>
            <a:spLocks noGrp="1"/>
          </p:cNvSpPr>
          <p:nvPr>
            <p:ph type="title"/>
          </p:nvPr>
        </p:nvSpPr>
        <p:spPr>
          <a:xfrm>
            <a:off x="515938" y="499595"/>
            <a:ext cx="11142218" cy="1325563"/>
          </a:xfrm>
        </p:spPr>
        <p:txBody>
          <a:bodyPr/>
          <a:lstStyle/>
          <a:p>
            <a:r>
              <a:rPr lang="en-US" dirty="0">
                <a:solidFill>
                  <a:srgbClr val="000000"/>
                </a:solidFill>
                <a:latin typeface="Arial" charset="0"/>
              </a:rPr>
              <a:t>Your Responsibilities as Supervisors</a:t>
            </a:r>
            <a:endParaRPr lang="en-US" dirty="0"/>
          </a:p>
        </p:txBody>
      </p:sp>
    </p:spTree>
    <p:extLst>
      <p:ext uri="{BB962C8B-B14F-4D97-AF65-F5344CB8AC3E}">
        <p14:creationId xmlns:p14="http://schemas.microsoft.com/office/powerpoint/2010/main" val="8066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53CA29-780A-42B3-95FA-193134948623}"/>
              </a:ext>
            </a:extLst>
          </p:cNvPr>
          <p:cNvSpPr>
            <a:spLocks noGrp="1"/>
          </p:cNvSpPr>
          <p:nvPr>
            <p:ph idx="1"/>
          </p:nvPr>
        </p:nvSpPr>
        <p:spPr>
          <a:xfrm>
            <a:off x="538960" y="1825625"/>
            <a:ext cx="11119196" cy="4351338"/>
          </a:xfrm>
        </p:spPr>
        <p:txBody>
          <a:bodyPr/>
          <a:lstStyle/>
          <a:p>
            <a:pPr>
              <a:buNone/>
            </a:pPr>
            <a:r>
              <a:rPr lang="en-US" dirty="0">
                <a:solidFill>
                  <a:srgbClr val="000000"/>
                </a:solidFill>
                <a:latin typeface="Arial" charset="0"/>
              </a:rPr>
              <a:t>When handling sexual harassment allegations from your employees:</a:t>
            </a:r>
          </a:p>
          <a:p>
            <a:pPr marL="285750" indent="-285750">
              <a:buClr>
                <a:schemeClr val="tx1"/>
              </a:buClr>
              <a:buFont typeface="Arial"/>
              <a:buChar char="•"/>
            </a:pPr>
            <a:r>
              <a:rPr lang="en-US" dirty="0">
                <a:solidFill>
                  <a:srgbClr val="000000"/>
                </a:solidFill>
                <a:latin typeface="Arial" charset="0"/>
              </a:rPr>
              <a:t>Demonstrate your willingness to hear and objectively discuss allegations.</a:t>
            </a:r>
          </a:p>
          <a:p>
            <a:pPr marL="285750" indent="-285750">
              <a:buClr>
                <a:schemeClr val="tx1"/>
              </a:buClr>
              <a:buFont typeface="Arial"/>
              <a:buChar char="•"/>
            </a:pPr>
            <a:r>
              <a:rPr lang="en-US" dirty="0">
                <a:solidFill>
                  <a:srgbClr val="000000"/>
                </a:solidFill>
                <a:latin typeface="Arial" charset="0"/>
              </a:rPr>
              <a:t>Do not object if an employee prefers to or bypasses the standard chain of command.</a:t>
            </a:r>
          </a:p>
          <a:p>
            <a:pPr marL="285750" indent="-285750">
              <a:buClr>
                <a:schemeClr val="tx1"/>
              </a:buClr>
              <a:buFont typeface="Arial"/>
              <a:buChar char="•"/>
            </a:pPr>
            <a:r>
              <a:rPr lang="en-US" dirty="0">
                <a:solidFill>
                  <a:srgbClr val="000000"/>
                </a:solidFill>
                <a:latin typeface="Arial" charset="0"/>
              </a:rPr>
              <a:t>Respond to any employee’s allegation as soon as possible.</a:t>
            </a:r>
          </a:p>
          <a:p>
            <a:pPr marL="285750" indent="-285750">
              <a:buClr>
                <a:schemeClr val="tx1"/>
              </a:buClr>
              <a:buFont typeface="Arial"/>
              <a:buChar char="•"/>
            </a:pPr>
            <a:r>
              <a:rPr lang="en-US" dirty="0">
                <a:solidFill>
                  <a:srgbClr val="000000"/>
                </a:solidFill>
                <a:latin typeface="Arial" charset="0"/>
              </a:rPr>
              <a:t>Inform the employee that you must report all allegations to HR and leadership. </a:t>
            </a:r>
          </a:p>
          <a:p>
            <a:pPr marL="285750" indent="-285750">
              <a:buClr>
                <a:schemeClr val="tx1"/>
              </a:buClr>
              <a:buFont typeface="Arial"/>
              <a:buChar char="•"/>
            </a:pPr>
            <a:r>
              <a:rPr lang="en-US" dirty="0">
                <a:solidFill>
                  <a:srgbClr val="000000"/>
                </a:solidFill>
                <a:latin typeface="Arial" charset="0"/>
              </a:rPr>
              <a:t>Tell the employee that confidentiality will be respected as much as possible but cannot be assured in order to investigate fully and properly.  However, any information gathered will only be shared with those that need to know to complete a full and proper investigation.</a:t>
            </a:r>
          </a:p>
          <a:p>
            <a:pPr marL="285750" indent="-285750">
              <a:buClr>
                <a:schemeClr val="tx1"/>
              </a:buClr>
              <a:buFont typeface="Arial"/>
              <a:buChar char="•"/>
            </a:pPr>
            <a:r>
              <a:rPr lang="en-US" dirty="0">
                <a:solidFill>
                  <a:srgbClr val="000000"/>
                </a:solidFill>
                <a:latin typeface="Arial" charset="0"/>
              </a:rPr>
              <a:t>Do not engage in retaliation against an employee who comes forward with a sexual harassment allegation.</a:t>
            </a:r>
          </a:p>
          <a:p>
            <a:endParaRPr lang="en-US" dirty="0"/>
          </a:p>
        </p:txBody>
      </p:sp>
      <p:sp>
        <p:nvSpPr>
          <p:cNvPr id="3" name="Slide Number Placeholder 2">
            <a:extLst>
              <a:ext uri="{FF2B5EF4-FFF2-40B4-BE49-F238E27FC236}">
                <a16:creationId xmlns:a16="http://schemas.microsoft.com/office/drawing/2014/main" id="{49AECD25-08DA-48D8-BC23-054BBACFDE69}"/>
              </a:ext>
            </a:extLst>
          </p:cNvPr>
          <p:cNvSpPr>
            <a:spLocks noGrp="1"/>
          </p:cNvSpPr>
          <p:nvPr>
            <p:ph type="sldNum" sz="quarter" idx="12"/>
          </p:nvPr>
        </p:nvSpPr>
        <p:spPr/>
        <p:txBody>
          <a:bodyPr/>
          <a:lstStyle/>
          <a:p>
            <a:fld id="{9EC71654-96A5-4280-94F3-931C61A9F92C}" type="slidenum">
              <a:rPr lang="en-US" noProof="0" smtClean="0"/>
              <a:pPr/>
              <a:t>5</a:t>
            </a:fld>
            <a:endParaRPr lang="en-US" noProof="0" dirty="0"/>
          </a:p>
        </p:txBody>
      </p:sp>
      <p:sp>
        <p:nvSpPr>
          <p:cNvPr id="5" name="Title 4">
            <a:extLst>
              <a:ext uri="{FF2B5EF4-FFF2-40B4-BE49-F238E27FC236}">
                <a16:creationId xmlns:a16="http://schemas.microsoft.com/office/drawing/2014/main" id="{E738E0F2-EEC8-4878-ACBC-7F9483AC4D2F}"/>
              </a:ext>
            </a:extLst>
          </p:cNvPr>
          <p:cNvSpPr>
            <a:spLocks noGrp="1"/>
          </p:cNvSpPr>
          <p:nvPr>
            <p:ph type="title"/>
          </p:nvPr>
        </p:nvSpPr>
        <p:spPr>
          <a:xfrm>
            <a:off x="515938" y="499595"/>
            <a:ext cx="11142218" cy="1325563"/>
          </a:xfrm>
        </p:spPr>
        <p:txBody>
          <a:bodyPr/>
          <a:lstStyle/>
          <a:p>
            <a:r>
              <a:rPr lang="en-US" dirty="0">
                <a:solidFill>
                  <a:srgbClr val="000000"/>
                </a:solidFill>
                <a:latin typeface="Arial" charset="0"/>
              </a:rPr>
              <a:t>Your Responsibilities as Supervisors</a:t>
            </a:r>
            <a:endParaRPr lang="en-US" dirty="0"/>
          </a:p>
        </p:txBody>
      </p:sp>
    </p:spTree>
    <p:extLst>
      <p:ext uri="{BB962C8B-B14F-4D97-AF65-F5344CB8AC3E}">
        <p14:creationId xmlns:p14="http://schemas.microsoft.com/office/powerpoint/2010/main" val="427530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677E9C-9E3C-4E72-87F8-DBAD6447B7DA}"/>
              </a:ext>
            </a:extLst>
          </p:cNvPr>
          <p:cNvSpPr>
            <a:spLocks noGrp="1"/>
          </p:cNvSpPr>
          <p:nvPr>
            <p:ph idx="1"/>
          </p:nvPr>
        </p:nvSpPr>
        <p:spPr>
          <a:xfrm>
            <a:off x="538960" y="1825625"/>
            <a:ext cx="11119196" cy="4351338"/>
          </a:xfrm>
        </p:spPr>
        <p:txBody>
          <a:bodyPr/>
          <a:lstStyle/>
          <a:p>
            <a:pPr>
              <a:buNone/>
            </a:pPr>
            <a:r>
              <a:rPr lang="en-US" dirty="0">
                <a:solidFill>
                  <a:srgbClr val="000000"/>
                </a:solidFill>
                <a:latin typeface="Arial" charset="0"/>
              </a:rPr>
              <a:t>Investigations are conducted by Human Resources or by the company’s legal counsel</a:t>
            </a:r>
            <a:r>
              <a:rPr lang="en-US" b="1" dirty="0">
                <a:solidFill>
                  <a:srgbClr val="000000"/>
                </a:solidFill>
                <a:latin typeface="Arial" charset="0"/>
              </a:rPr>
              <a:t>:</a:t>
            </a:r>
          </a:p>
          <a:p>
            <a:pPr marL="628650" lvl="1" indent="-285750">
              <a:buFont typeface="Arial"/>
              <a:buChar char="•"/>
            </a:pPr>
            <a:r>
              <a:rPr lang="en-US" sz="2400" dirty="0">
                <a:solidFill>
                  <a:srgbClr val="000000"/>
                </a:solidFill>
                <a:latin typeface="Arial" charset="0"/>
              </a:rPr>
              <a:t>Be available for interviews and provide as much information as possible.</a:t>
            </a:r>
          </a:p>
          <a:p>
            <a:pPr marL="628650" lvl="1" indent="-285750">
              <a:buFont typeface="Arial"/>
              <a:buChar char="•"/>
            </a:pPr>
            <a:r>
              <a:rPr lang="en-US" sz="2400" dirty="0">
                <a:solidFill>
                  <a:srgbClr val="000000"/>
                </a:solidFill>
                <a:latin typeface="Arial" charset="0"/>
              </a:rPr>
              <a:t>Provide documentation or information as requested. </a:t>
            </a:r>
          </a:p>
          <a:p>
            <a:pPr marL="628650" lvl="1" indent="-285750">
              <a:buFont typeface="Arial"/>
              <a:buChar char="•"/>
            </a:pPr>
            <a:r>
              <a:rPr lang="en-US" sz="2400" dirty="0">
                <a:solidFill>
                  <a:srgbClr val="000000"/>
                </a:solidFill>
                <a:latin typeface="Arial" charset="0"/>
              </a:rPr>
              <a:t>Make employees available for interviews and reiterate non-retaliation policy for participation in an investigation</a:t>
            </a:r>
          </a:p>
          <a:p>
            <a:pPr marL="342900" lvl="1" indent="0">
              <a:buNone/>
            </a:pPr>
            <a:endParaRPr lang="en-US" sz="2400" dirty="0">
              <a:solidFill>
                <a:srgbClr val="000000"/>
              </a:solidFill>
              <a:latin typeface="Arial" charset="0"/>
            </a:endParaRPr>
          </a:p>
          <a:p>
            <a:pPr>
              <a:buNone/>
            </a:pPr>
            <a:r>
              <a:rPr lang="en-US" dirty="0">
                <a:solidFill>
                  <a:srgbClr val="000000"/>
                </a:solidFill>
                <a:latin typeface="Arial" charset="0"/>
              </a:rPr>
              <a:t>Once an investigation has been completed, work with Human Resources to make sure that:</a:t>
            </a:r>
          </a:p>
          <a:p>
            <a:pPr marL="628650" lvl="1" indent="-285750">
              <a:buClr>
                <a:schemeClr val="tx1"/>
              </a:buClr>
              <a:buFont typeface="Arial"/>
              <a:buChar char="•"/>
            </a:pPr>
            <a:r>
              <a:rPr lang="en-US" sz="2400" dirty="0">
                <a:solidFill>
                  <a:srgbClr val="000000"/>
                </a:solidFill>
                <a:latin typeface="Arial" charset="0"/>
              </a:rPr>
              <a:t>The victim is not adversely affected.</a:t>
            </a:r>
          </a:p>
          <a:p>
            <a:pPr marL="628650" lvl="1" indent="-285750">
              <a:buClr>
                <a:schemeClr val="tx1"/>
              </a:buClr>
              <a:buFont typeface="Arial"/>
              <a:buChar char="•"/>
            </a:pPr>
            <a:r>
              <a:rPr lang="en-US" sz="2400" dirty="0">
                <a:solidFill>
                  <a:srgbClr val="000000"/>
                </a:solidFill>
                <a:latin typeface="Arial" charset="0"/>
              </a:rPr>
              <a:t>The sexual harassment stops and does not recur.</a:t>
            </a:r>
          </a:p>
          <a:p>
            <a:pPr>
              <a:buNone/>
            </a:pPr>
            <a:endParaRPr lang="en-US" dirty="0">
              <a:latin typeface="Arial" charset="0"/>
            </a:endParaRPr>
          </a:p>
          <a:p>
            <a:endParaRPr lang="en-US" dirty="0"/>
          </a:p>
        </p:txBody>
      </p:sp>
      <p:sp>
        <p:nvSpPr>
          <p:cNvPr id="3" name="Slide Number Placeholder 2">
            <a:extLst>
              <a:ext uri="{FF2B5EF4-FFF2-40B4-BE49-F238E27FC236}">
                <a16:creationId xmlns:a16="http://schemas.microsoft.com/office/drawing/2014/main" id="{779931E1-8D94-4DE0-B1A1-5A20AFFDD7E7}"/>
              </a:ext>
            </a:extLst>
          </p:cNvPr>
          <p:cNvSpPr>
            <a:spLocks noGrp="1"/>
          </p:cNvSpPr>
          <p:nvPr>
            <p:ph type="sldNum" sz="quarter" idx="12"/>
          </p:nvPr>
        </p:nvSpPr>
        <p:spPr/>
        <p:txBody>
          <a:bodyPr/>
          <a:lstStyle/>
          <a:p>
            <a:fld id="{9EC71654-96A5-4280-94F3-931C61A9F92C}" type="slidenum">
              <a:rPr lang="en-US" noProof="0" smtClean="0"/>
              <a:pPr/>
              <a:t>6</a:t>
            </a:fld>
            <a:endParaRPr lang="en-US" noProof="0" dirty="0"/>
          </a:p>
        </p:txBody>
      </p:sp>
      <p:sp>
        <p:nvSpPr>
          <p:cNvPr id="5" name="Title 4">
            <a:extLst>
              <a:ext uri="{FF2B5EF4-FFF2-40B4-BE49-F238E27FC236}">
                <a16:creationId xmlns:a16="http://schemas.microsoft.com/office/drawing/2014/main" id="{612CFD6A-5B77-4611-9DC1-128BE28AE951}"/>
              </a:ext>
            </a:extLst>
          </p:cNvPr>
          <p:cNvSpPr>
            <a:spLocks noGrp="1"/>
          </p:cNvSpPr>
          <p:nvPr>
            <p:ph type="title"/>
          </p:nvPr>
        </p:nvSpPr>
        <p:spPr>
          <a:xfrm>
            <a:off x="515938" y="499595"/>
            <a:ext cx="11142218" cy="1325563"/>
          </a:xfrm>
        </p:spPr>
        <p:txBody>
          <a:bodyPr/>
          <a:lstStyle/>
          <a:p>
            <a:r>
              <a:rPr lang="en-US" dirty="0">
                <a:solidFill>
                  <a:srgbClr val="000000"/>
                </a:solidFill>
                <a:latin typeface="Arial" charset="0"/>
              </a:rPr>
              <a:t>Your Responsibilities as Supervisors</a:t>
            </a:r>
            <a:endParaRPr lang="en-US" dirty="0"/>
          </a:p>
        </p:txBody>
      </p:sp>
    </p:spTree>
    <p:extLst>
      <p:ext uri="{BB962C8B-B14F-4D97-AF65-F5344CB8AC3E}">
        <p14:creationId xmlns:p14="http://schemas.microsoft.com/office/powerpoint/2010/main" val="1556564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B145F1-1A40-4759-B477-2B138D152859}"/>
              </a:ext>
            </a:extLst>
          </p:cNvPr>
          <p:cNvSpPr>
            <a:spLocks noGrp="1"/>
          </p:cNvSpPr>
          <p:nvPr>
            <p:ph idx="1"/>
          </p:nvPr>
        </p:nvSpPr>
        <p:spPr>
          <a:xfrm>
            <a:off x="538960" y="1825625"/>
            <a:ext cx="11119196" cy="4351338"/>
          </a:xfrm>
        </p:spPr>
        <p:txBody>
          <a:bodyPr/>
          <a:lstStyle/>
          <a:p>
            <a:pPr>
              <a:lnSpc>
                <a:spcPct val="80000"/>
              </a:lnSpc>
            </a:pPr>
            <a:r>
              <a:rPr lang="en-US" altLang="en-US" dirty="0">
                <a:solidFill>
                  <a:srgbClr val="000000"/>
                </a:solidFill>
                <a:latin typeface="Arial "/>
              </a:rPr>
              <a:t>Liability for </a:t>
            </a:r>
            <a:r>
              <a:rPr lang="en-US" altLang="en-US" b="1" i="1" dirty="0">
                <a:solidFill>
                  <a:srgbClr val="000000"/>
                </a:solidFill>
                <a:latin typeface="Arial "/>
              </a:rPr>
              <a:t>Company</a:t>
            </a:r>
            <a:r>
              <a:rPr lang="en-US" altLang="en-US" dirty="0">
                <a:solidFill>
                  <a:srgbClr val="000000"/>
                </a:solidFill>
                <a:latin typeface="Arial "/>
              </a:rPr>
              <a:t> may be under federal or state law or civil litigation.</a:t>
            </a:r>
          </a:p>
          <a:p>
            <a:pPr marL="285750" indent="-285750">
              <a:lnSpc>
                <a:spcPct val="80000"/>
              </a:lnSpc>
            </a:pPr>
            <a:r>
              <a:rPr lang="en-US" altLang="en-US" dirty="0">
                <a:solidFill>
                  <a:srgbClr val="000000"/>
                </a:solidFill>
                <a:latin typeface="Arial "/>
              </a:rPr>
              <a:t>The company is </a:t>
            </a:r>
            <a:r>
              <a:rPr lang="en-US" altLang="en-US" b="1" u="sng" dirty="0">
                <a:solidFill>
                  <a:srgbClr val="000000"/>
                </a:solidFill>
                <a:latin typeface="Arial "/>
              </a:rPr>
              <a:t>ALWAYS</a:t>
            </a:r>
            <a:r>
              <a:rPr lang="en-US" altLang="en-US" dirty="0">
                <a:solidFill>
                  <a:srgbClr val="000000"/>
                </a:solidFill>
                <a:latin typeface="Arial "/>
              </a:rPr>
              <a:t> responsible for sexual harassment by a supervisor that results in tangible employment action such as a hiring, firing, promotion, demotion and changes in pay, benefits or work duties.  This would be the quid pro quo type of sexual harassment.</a:t>
            </a:r>
          </a:p>
          <a:p>
            <a:pPr>
              <a:lnSpc>
                <a:spcPct val="80000"/>
              </a:lnSpc>
            </a:pPr>
            <a:r>
              <a:rPr lang="en-US" altLang="en-US" dirty="0">
                <a:solidFill>
                  <a:srgbClr val="000000"/>
                </a:solidFill>
                <a:latin typeface="Arial "/>
              </a:rPr>
              <a:t>If the sexual harassment does not result in a tangible employment action, the employer may still be liable unless it proves both of the following:</a:t>
            </a:r>
            <a:endParaRPr lang="en-US" altLang="en-US" b="1" dirty="0">
              <a:solidFill>
                <a:srgbClr val="000000"/>
              </a:solidFill>
              <a:latin typeface="Arial "/>
            </a:endParaRPr>
          </a:p>
          <a:p>
            <a:pPr marL="742950" lvl="1" indent="-285750">
              <a:lnSpc>
                <a:spcPct val="80000"/>
              </a:lnSpc>
            </a:pPr>
            <a:r>
              <a:rPr lang="en-US" altLang="en-US" sz="2400" dirty="0">
                <a:solidFill>
                  <a:srgbClr val="000000"/>
                </a:solidFill>
                <a:latin typeface="Arial "/>
              </a:rPr>
              <a:t>It exercised reasonable care to prevent and promptly correct any sexual harassment.</a:t>
            </a:r>
          </a:p>
          <a:p>
            <a:pPr marL="742950" lvl="1" indent="-285750">
              <a:lnSpc>
                <a:spcPct val="80000"/>
              </a:lnSpc>
            </a:pPr>
            <a:r>
              <a:rPr lang="en-US" altLang="en-US" sz="2400" dirty="0">
                <a:solidFill>
                  <a:srgbClr val="000000"/>
                </a:solidFill>
                <a:latin typeface="Arial "/>
              </a:rPr>
              <a:t>The employee unreasonably failed to take advantage of the company’s complaint or corrective policy and procedures.</a:t>
            </a:r>
          </a:p>
          <a:p>
            <a:pPr marL="285750" indent="-285750">
              <a:lnSpc>
                <a:spcPct val="80000"/>
              </a:lnSpc>
            </a:pPr>
            <a:r>
              <a:rPr lang="en-US" dirty="0">
                <a:solidFill>
                  <a:srgbClr val="000000"/>
                </a:solidFill>
                <a:latin typeface="Arial" charset="0"/>
              </a:rPr>
              <a:t>Remember sexual harassment can also occur between employees and non-employees and can occur on the worksite or outside the workplace.</a:t>
            </a:r>
          </a:p>
          <a:p>
            <a:pPr marL="285750" indent="-285750">
              <a:lnSpc>
                <a:spcPct val="80000"/>
              </a:lnSpc>
            </a:pPr>
            <a:endParaRPr lang="en-US" altLang="en-US" sz="2800" dirty="0">
              <a:solidFill>
                <a:srgbClr val="000000"/>
              </a:solidFill>
              <a:latin typeface="Arial "/>
            </a:endParaRPr>
          </a:p>
          <a:p>
            <a:endParaRPr lang="en-US" dirty="0"/>
          </a:p>
        </p:txBody>
      </p:sp>
      <p:sp>
        <p:nvSpPr>
          <p:cNvPr id="3" name="Slide Number Placeholder 2">
            <a:extLst>
              <a:ext uri="{FF2B5EF4-FFF2-40B4-BE49-F238E27FC236}">
                <a16:creationId xmlns:a16="http://schemas.microsoft.com/office/drawing/2014/main" id="{53E22A99-20D0-4068-8B8C-C61C8AF6F209}"/>
              </a:ext>
            </a:extLst>
          </p:cNvPr>
          <p:cNvSpPr>
            <a:spLocks noGrp="1"/>
          </p:cNvSpPr>
          <p:nvPr>
            <p:ph type="sldNum" sz="quarter" idx="12"/>
          </p:nvPr>
        </p:nvSpPr>
        <p:spPr/>
        <p:txBody>
          <a:bodyPr/>
          <a:lstStyle/>
          <a:p>
            <a:fld id="{9EC71654-96A5-4280-94F3-931C61A9F92C}" type="slidenum">
              <a:rPr lang="en-US" noProof="0" smtClean="0"/>
              <a:pPr/>
              <a:t>7</a:t>
            </a:fld>
            <a:endParaRPr lang="en-US" noProof="0" dirty="0"/>
          </a:p>
        </p:txBody>
      </p:sp>
      <p:sp>
        <p:nvSpPr>
          <p:cNvPr id="5" name="Title 4">
            <a:extLst>
              <a:ext uri="{FF2B5EF4-FFF2-40B4-BE49-F238E27FC236}">
                <a16:creationId xmlns:a16="http://schemas.microsoft.com/office/drawing/2014/main" id="{0B21AAB9-6FF5-4212-965C-4707FEA90B31}"/>
              </a:ext>
            </a:extLst>
          </p:cNvPr>
          <p:cNvSpPr>
            <a:spLocks noGrp="1"/>
          </p:cNvSpPr>
          <p:nvPr>
            <p:ph type="title"/>
          </p:nvPr>
        </p:nvSpPr>
        <p:spPr>
          <a:xfrm>
            <a:off x="515938" y="499595"/>
            <a:ext cx="11142218" cy="1325563"/>
          </a:xfrm>
        </p:spPr>
        <p:txBody>
          <a:bodyPr/>
          <a:lstStyle/>
          <a:p>
            <a:r>
              <a:rPr lang="en-US" dirty="0">
                <a:latin typeface="Arial "/>
              </a:rPr>
              <a:t>Understanding Liability</a:t>
            </a:r>
          </a:p>
        </p:txBody>
      </p:sp>
    </p:spTree>
    <p:extLst>
      <p:ext uri="{BB962C8B-B14F-4D97-AF65-F5344CB8AC3E}">
        <p14:creationId xmlns:p14="http://schemas.microsoft.com/office/powerpoint/2010/main" val="533082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8F9F931-D6EE-4910-B01D-7616847C9F22}"/>
              </a:ext>
            </a:extLst>
          </p:cNvPr>
          <p:cNvSpPr>
            <a:spLocks noGrp="1"/>
          </p:cNvSpPr>
          <p:nvPr>
            <p:ph idx="1"/>
          </p:nvPr>
        </p:nvSpPr>
        <p:spPr>
          <a:xfrm>
            <a:off x="538960" y="1825625"/>
            <a:ext cx="11046090" cy="4351338"/>
          </a:xfrm>
        </p:spPr>
        <p:txBody>
          <a:bodyPr/>
          <a:lstStyle/>
          <a:p>
            <a:pPr>
              <a:buClr>
                <a:schemeClr val="tx1"/>
              </a:buClr>
            </a:pPr>
            <a:r>
              <a:rPr lang="en-US" altLang="en-US" dirty="0">
                <a:solidFill>
                  <a:srgbClr val="000000"/>
                </a:solidFill>
                <a:latin typeface="Arial "/>
              </a:rPr>
              <a:t>Retaliation is an adverse action taken against an employee because they complained of sexual harassment or participated in an investigation.</a:t>
            </a:r>
          </a:p>
          <a:p>
            <a:pPr>
              <a:buClr>
                <a:schemeClr val="tx1"/>
              </a:buClr>
            </a:pPr>
            <a:r>
              <a:rPr lang="en-US" altLang="en-US" dirty="0">
                <a:solidFill>
                  <a:srgbClr val="000000"/>
                </a:solidFill>
                <a:latin typeface="Arial "/>
              </a:rPr>
              <a:t>Adverse action includes demotion, discipline, termination, salary reduction, negative performance appraisal, change in job duties or shift assignment. </a:t>
            </a:r>
          </a:p>
          <a:p>
            <a:r>
              <a:rPr lang="en-US" altLang="en-US" dirty="0">
                <a:solidFill>
                  <a:srgbClr val="000000"/>
                </a:solidFill>
                <a:latin typeface="Arial "/>
              </a:rPr>
              <a:t>Anti-discrimination laws prohibit employers from taking adverse action against employees for asserting their rights.</a:t>
            </a:r>
          </a:p>
          <a:p>
            <a:r>
              <a:rPr lang="en-US" altLang="en-US" dirty="0">
                <a:solidFill>
                  <a:srgbClr val="000000"/>
                </a:solidFill>
                <a:latin typeface="Arial "/>
              </a:rPr>
              <a:t>When an employee complains of sexual harassment to you or to others in this company or to a government agency, you must not take any action that the employee may view as punishment or retaliation for filing the complaint.</a:t>
            </a:r>
          </a:p>
          <a:p>
            <a:endParaRPr lang="en-US" dirty="0"/>
          </a:p>
        </p:txBody>
      </p:sp>
      <p:sp>
        <p:nvSpPr>
          <p:cNvPr id="3" name="Slide Number Placeholder 2">
            <a:extLst>
              <a:ext uri="{FF2B5EF4-FFF2-40B4-BE49-F238E27FC236}">
                <a16:creationId xmlns:a16="http://schemas.microsoft.com/office/drawing/2014/main" id="{72EED2F9-D674-4A6B-A2D4-D533D5C245FB}"/>
              </a:ext>
            </a:extLst>
          </p:cNvPr>
          <p:cNvSpPr>
            <a:spLocks noGrp="1"/>
          </p:cNvSpPr>
          <p:nvPr>
            <p:ph type="sldNum" sz="quarter" idx="12"/>
          </p:nvPr>
        </p:nvSpPr>
        <p:spPr/>
        <p:txBody>
          <a:bodyPr/>
          <a:lstStyle/>
          <a:p>
            <a:fld id="{9EC71654-96A5-4280-94F3-931C61A9F92C}" type="slidenum">
              <a:rPr lang="en-US" noProof="0" smtClean="0"/>
              <a:pPr/>
              <a:t>8</a:t>
            </a:fld>
            <a:endParaRPr lang="en-US" noProof="0" dirty="0"/>
          </a:p>
        </p:txBody>
      </p:sp>
      <p:sp>
        <p:nvSpPr>
          <p:cNvPr id="5" name="Title 4">
            <a:extLst>
              <a:ext uri="{FF2B5EF4-FFF2-40B4-BE49-F238E27FC236}">
                <a16:creationId xmlns:a16="http://schemas.microsoft.com/office/drawing/2014/main" id="{3E174258-4303-4FD1-8604-C3567822C815}"/>
              </a:ext>
            </a:extLst>
          </p:cNvPr>
          <p:cNvSpPr>
            <a:spLocks noGrp="1"/>
          </p:cNvSpPr>
          <p:nvPr>
            <p:ph type="title"/>
          </p:nvPr>
        </p:nvSpPr>
        <p:spPr>
          <a:xfrm>
            <a:off x="515938" y="499595"/>
            <a:ext cx="11069112" cy="1325563"/>
          </a:xfrm>
        </p:spPr>
        <p:txBody>
          <a:bodyPr/>
          <a:lstStyle/>
          <a:p>
            <a:r>
              <a:rPr lang="en-US" dirty="0">
                <a:solidFill>
                  <a:srgbClr val="000000"/>
                </a:solidFill>
                <a:latin typeface="Arial "/>
              </a:rPr>
              <a:t>Retaliation</a:t>
            </a:r>
            <a:endParaRPr lang="en-US" dirty="0">
              <a:latin typeface="Arial "/>
            </a:endParaRPr>
          </a:p>
        </p:txBody>
      </p:sp>
    </p:spTree>
    <p:extLst>
      <p:ext uri="{BB962C8B-B14F-4D97-AF65-F5344CB8AC3E}">
        <p14:creationId xmlns:p14="http://schemas.microsoft.com/office/powerpoint/2010/main" val="3735492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E4E19A-A357-41A6-93ED-97C1ED0FF162}"/>
              </a:ext>
            </a:extLst>
          </p:cNvPr>
          <p:cNvSpPr>
            <a:spLocks noGrp="1"/>
          </p:cNvSpPr>
          <p:nvPr>
            <p:ph idx="1"/>
          </p:nvPr>
        </p:nvSpPr>
        <p:spPr>
          <a:xfrm>
            <a:off x="515938" y="1595037"/>
            <a:ext cx="11119196" cy="4351338"/>
          </a:xfrm>
        </p:spPr>
        <p:txBody>
          <a:bodyPr/>
          <a:lstStyle/>
          <a:p>
            <a:r>
              <a:rPr lang="en-US" altLang="en-US" dirty="0">
                <a:solidFill>
                  <a:srgbClr val="000000"/>
                </a:solidFill>
                <a:latin typeface="Arial "/>
              </a:rPr>
              <a:t>To succeed in a retaliation claim, an employee must prove the following:</a:t>
            </a:r>
          </a:p>
          <a:p>
            <a:pPr marL="742950" lvl="1" indent="-285750">
              <a:buFont typeface="Arial" charset="0"/>
              <a:buChar char="•"/>
            </a:pPr>
            <a:r>
              <a:rPr lang="en-US" altLang="en-US" sz="2400" dirty="0">
                <a:solidFill>
                  <a:srgbClr val="000000"/>
                </a:solidFill>
                <a:latin typeface="Arial "/>
              </a:rPr>
              <a:t>That they engaged in a protected activity, such as complaining of sexual harassment.</a:t>
            </a:r>
          </a:p>
          <a:p>
            <a:pPr marL="742950" lvl="1" indent="-285750">
              <a:buFont typeface="Arial" charset="0"/>
              <a:buChar char="•"/>
            </a:pPr>
            <a:r>
              <a:rPr lang="en-US" altLang="en-US" sz="2400" dirty="0">
                <a:solidFill>
                  <a:srgbClr val="000000"/>
                </a:solidFill>
                <a:latin typeface="Arial "/>
              </a:rPr>
              <a:t>That they suffered an adverse employment action, such as demotion or termination.</a:t>
            </a:r>
          </a:p>
          <a:p>
            <a:pPr marL="742950" lvl="1" indent="-285750">
              <a:buFont typeface="Arial" charset="0"/>
              <a:buChar char="•"/>
            </a:pPr>
            <a:r>
              <a:rPr lang="en-US" altLang="en-US" sz="2400" dirty="0">
                <a:solidFill>
                  <a:srgbClr val="000000"/>
                </a:solidFill>
                <a:latin typeface="Arial "/>
              </a:rPr>
              <a:t>That the protected activity and adverse action are linked.</a:t>
            </a:r>
          </a:p>
          <a:p>
            <a:r>
              <a:rPr lang="en-US" altLang="en-US" dirty="0">
                <a:solidFill>
                  <a:srgbClr val="000000"/>
                </a:solidFill>
                <a:latin typeface="Arial "/>
              </a:rPr>
              <a:t>To avoid charges of retaliation:</a:t>
            </a:r>
          </a:p>
          <a:p>
            <a:pPr marL="742950" lvl="1" indent="-285750">
              <a:buFont typeface="Arial" charset="0"/>
              <a:buChar char="•"/>
            </a:pPr>
            <a:r>
              <a:rPr lang="en-US" altLang="en-US" sz="2400" dirty="0">
                <a:solidFill>
                  <a:srgbClr val="000000"/>
                </a:solidFill>
                <a:latin typeface="Arial "/>
              </a:rPr>
              <a:t>Document the reason for any adverse employment against an employee. Make sure that the documentation shows no discriminatory reason for the adverse action.</a:t>
            </a:r>
          </a:p>
          <a:p>
            <a:pPr marL="742950" lvl="1" indent="-285750">
              <a:buFont typeface="Arial" charset="0"/>
              <a:buChar char="•"/>
            </a:pPr>
            <a:r>
              <a:rPr lang="en-US" altLang="en-US" sz="2400" dirty="0">
                <a:solidFill>
                  <a:srgbClr val="000000"/>
                </a:solidFill>
                <a:latin typeface="Arial "/>
              </a:rPr>
              <a:t>Do </a:t>
            </a:r>
            <a:r>
              <a:rPr lang="en-US" altLang="en-US" sz="2400" i="1" dirty="0">
                <a:solidFill>
                  <a:srgbClr val="000000"/>
                </a:solidFill>
                <a:latin typeface="Arial "/>
              </a:rPr>
              <a:t>not</a:t>
            </a:r>
            <a:r>
              <a:rPr lang="en-US" altLang="en-US" sz="2400" dirty="0">
                <a:solidFill>
                  <a:srgbClr val="000000"/>
                </a:solidFill>
                <a:latin typeface="Arial "/>
              </a:rPr>
              <a:t> take any adverse action against an employee who has complained of sexual harassment without discussing with and obtaining approval from HR</a:t>
            </a:r>
            <a:r>
              <a:rPr lang="en-US" altLang="en-US" sz="2400" dirty="0">
                <a:latin typeface="Arial "/>
              </a:rPr>
              <a:t>. </a:t>
            </a:r>
          </a:p>
          <a:p>
            <a:endParaRPr lang="en-US" dirty="0"/>
          </a:p>
        </p:txBody>
      </p:sp>
      <p:sp>
        <p:nvSpPr>
          <p:cNvPr id="3" name="Slide Number Placeholder 2">
            <a:extLst>
              <a:ext uri="{FF2B5EF4-FFF2-40B4-BE49-F238E27FC236}">
                <a16:creationId xmlns:a16="http://schemas.microsoft.com/office/drawing/2014/main" id="{AF2C2AA1-A92C-4487-B18E-1374F2EAF2AB}"/>
              </a:ext>
            </a:extLst>
          </p:cNvPr>
          <p:cNvSpPr>
            <a:spLocks noGrp="1"/>
          </p:cNvSpPr>
          <p:nvPr>
            <p:ph type="sldNum" sz="quarter" idx="12"/>
          </p:nvPr>
        </p:nvSpPr>
        <p:spPr/>
        <p:txBody>
          <a:bodyPr/>
          <a:lstStyle/>
          <a:p>
            <a:fld id="{9EC71654-96A5-4280-94F3-931C61A9F92C}" type="slidenum">
              <a:rPr lang="en-US" noProof="0" smtClean="0"/>
              <a:pPr/>
              <a:t>9</a:t>
            </a:fld>
            <a:endParaRPr lang="en-US" noProof="0" dirty="0"/>
          </a:p>
        </p:txBody>
      </p:sp>
      <p:sp>
        <p:nvSpPr>
          <p:cNvPr id="5" name="Title 4">
            <a:extLst>
              <a:ext uri="{FF2B5EF4-FFF2-40B4-BE49-F238E27FC236}">
                <a16:creationId xmlns:a16="http://schemas.microsoft.com/office/drawing/2014/main" id="{79820E36-D8DA-4FCB-A62E-BF84A09BEECF}"/>
              </a:ext>
            </a:extLst>
          </p:cNvPr>
          <p:cNvSpPr>
            <a:spLocks noGrp="1"/>
          </p:cNvSpPr>
          <p:nvPr>
            <p:ph type="title"/>
          </p:nvPr>
        </p:nvSpPr>
        <p:spPr>
          <a:xfrm>
            <a:off x="515938" y="499595"/>
            <a:ext cx="11142218" cy="1325563"/>
          </a:xfrm>
        </p:spPr>
        <p:txBody>
          <a:bodyPr/>
          <a:lstStyle/>
          <a:p>
            <a:r>
              <a:rPr lang="en-US" dirty="0">
                <a:solidFill>
                  <a:srgbClr val="000000"/>
                </a:solidFill>
                <a:latin typeface="Arial "/>
              </a:rPr>
              <a:t>Retaliation</a:t>
            </a:r>
            <a:endParaRPr lang="en-US" dirty="0">
              <a:latin typeface="Arial "/>
            </a:endParaRPr>
          </a:p>
        </p:txBody>
      </p:sp>
    </p:spTree>
    <p:extLst>
      <p:ext uri="{BB962C8B-B14F-4D97-AF65-F5344CB8AC3E}">
        <p14:creationId xmlns:p14="http://schemas.microsoft.com/office/powerpoint/2010/main" val="2092039521"/>
      </p:ext>
    </p:extLst>
  </p:cSld>
  <p:clrMapOvr>
    <a:masterClrMapping/>
  </p:clrMapOvr>
</p:sld>
</file>

<file path=ppt/theme/theme1.xml><?xml version="1.0" encoding="utf-8"?>
<a:theme xmlns:a="http://schemas.openxmlformats.org/drawingml/2006/main" name="Office Theme">
  <a:themeElements>
    <a:clrScheme name="Contoso v1">
      <a:dk1>
        <a:sysClr val="windowText" lastClr="000000"/>
      </a:dk1>
      <a:lt1>
        <a:sysClr val="window" lastClr="FFFFFF"/>
      </a:lt1>
      <a:dk2>
        <a:srgbClr val="44546A"/>
      </a:dk2>
      <a:lt2>
        <a:srgbClr val="E7E6E6"/>
      </a:lt2>
      <a:accent1>
        <a:srgbClr val="2C567A"/>
      </a:accent1>
      <a:accent2>
        <a:srgbClr val="0072C7"/>
      </a:accent2>
      <a:accent3>
        <a:srgbClr val="0D1D51"/>
      </a:accent3>
      <a:accent4>
        <a:srgbClr val="666666"/>
      </a:accent4>
      <a:accent5>
        <a:srgbClr val="3C76A6"/>
      </a:accent5>
      <a:accent6>
        <a:srgbClr val="1E44BC"/>
      </a:accent6>
      <a:hlink>
        <a:srgbClr val="0563C1"/>
      </a:hlink>
      <a:folHlink>
        <a:srgbClr val="954F72"/>
      </a:folHlink>
    </a:clrScheme>
    <a:fontScheme name="Contoso v1">
      <a:majorFont>
        <a:latin typeface="Corbel"/>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34076243_Blue spheres presentation_RVA_v5" id="{E4C0B511-76E7-4C07-AFEA-8FEA0A5A8C84}" vid="{3A463146-28EF-4F73-B63C-03710F66E2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1071E6-22AE-499A-B09C-BF21CF5F74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A9B47F-3DD8-4645-81DC-B88780643C07}">
  <ds:schemaRefs>
    <ds:schemaRef ds:uri="http://schemas.openxmlformats.org/package/2006/metadata/core-properties"/>
    <ds:schemaRef ds:uri="16c05727-aa75-4e4a-9b5f-8a80a1165891"/>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B0C07E3D-60A7-4F4E-8208-D9CCD01982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1029</Words>
  <Application>Microsoft Macintosh PowerPoint</Application>
  <PresentationFormat>Widescreen</PresentationFormat>
  <Paragraphs>91</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Arial </vt:lpstr>
      <vt:lpstr>Calibri</vt:lpstr>
      <vt:lpstr>Corbel</vt:lpstr>
      <vt:lpstr>Office Theme</vt:lpstr>
      <vt:lpstr>Preventing WORKPLACE Sexual Harassment</vt:lpstr>
      <vt:lpstr>Supervisor Responsibilities</vt:lpstr>
      <vt:lpstr>Agenda</vt:lpstr>
      <vt:lpstr>Your Responsibilities as Supervisors</vt:lpstr>
      <vt:lpstr>Your Responsibilities as Supervisors</vt:lpstr>
      <vt:lpstr>Your Responsibilities as Supervisors</vt:lpstr>
      <vt:lpstr>Understanding Liability</vt:lpstr>
      <vt:lpstr>Retaliation</vt:lpstr>
      <vt:lpstr>Retaliation</vt:lpstr>
      <vt:lpstr>Supervisor Responsibilities Summary</vt:lpstr>
      <vt:lpstr>Supervisor Responsibilities Summary</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2019-11-26T21:04:15Z</dcterms:created>
  <dcterms:modified xsi:type="dcterms:W3CDTF">2021-05-11T15:36:54Z</dcterms:modified>
</cp:coreProperties>
</file>