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1.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48" r:id="rId4"/>
  </p:sldMasterIdLst>
  <p:notesMasterIdLst>
    <p:notesMasterId r:id="rId32"/>
  </p:notesMasterIdLst>
  <p:handoutMasterIdLst>
    <p:handoutMasterId r:id="rId33"/>
  </p:handoutMasterIdLst>
  <p:sldIdLst>
    <p:sldId id="257" r:id="rId5"/>
    <p:sldId id="258" r:id="rId6"/>
    <p:sldId id="280" r:id="rId7"/>
    <p:sldId id="269" r:id="rId8"/>
    <p:sldId id="277" r:id="rId9"/>
    <p:sldId id="278" r:id="rId10"/>
    <p:sldId id="279" r:id="rId11"/>
    <p:sldId id="281" r:id="rId12"/>
    <p:sldId id="282" r:id="rId13"/>
    <p:sldId id="290" r:id="rId14"/>
    <p:sldId id="283" r:id="rId15"/>
    <p:sldId id="284" r:id="rId16"/>
    <p:sldId id="285" r:id="rId17"/>
    <p:sldId id="286" r:id="rId18"/>
    <p:sldId id="291" r:id="rId19"/>
    <p:sldId id="292" r:id="rId20"/>
    <p:sldId id="293" r:id="rId21"/>
    <p:sldId id="294" r:id="rId22"/>
    <p:sldId id="295" r:id="rId23"/>
    <p:sldId id="296" r:id="rId24"/>
    <p:sldId id="297" r:id="rId25"/>
    <p:sldId id="298" r:id="rId26"/>
    <p:sldId id="299" r:id="rId27"/>
    <p:sldId id="303" r:id="rId28"/>
    <p:sldId id="305" r:id="rId29"/>
    <p:sldId id="306" r:id="rId30"/>
    <p:sldId id="317"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567A"/>
    <a:srgbClr val="0D1D51"/>
    <a:srgbClr val="0072C7"/>
    <a:srgbClr val="6666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58181C-3CA6-4B5A-85A1-7A40AB32B797}" v="318" dt="2020-04-16T19:02:25.9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431" autoAdjust="0"/>
    <p:restoredTop sz="83838" autoAdjust="0"/>
  </p:normalViewPr>
  <p:slideViewPr>
    <p:cSldViewPr snapToGrid="0" showGuides="1">
      <p:cViewPr varScale="1">
        <p:scale>
          <a:sx n="72" d="100"/>
          <a:sy n="72" d="100"/>
        </p:scale>
        <p:origin x="821" y="53"/>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862"/>
    </p:cViewPr>
  </p:sorterViewPr>
  <p:notesViewPr>
    <p:cSldViewPr snapToGrid="0">
      <p:cViewPr>
        <p:scale>
          <a:sx n="100" d="100"/>
          <a:sy n="100" d="100"/>
        </p:scale>
        <p:origin x="2400" y="-859"/>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9-12-30T08:50:21.892" idx="1">
    <p:pos x="10" y="10"/>
    <p:text/>
    <p:extLst>
      <p:ext uri="{C676402C-5697-4E1C-873F-D02D1690AC5C}">
        <p15:threadingInfo xmlns:p15="http://schemas.microsoft.com/office/powerpoint/2012/main" timeZoneBias="3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7243D74-B9C1-450A-B0F3-6C6DCB0CF20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32C27C33-9BB1-41D5-A236-12767E7E722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7AB3EA8-A58D-4C92-A3AB-D271CCC294C7}" type="datetimeFigureOut">
              <a:rPr lang="en-US" smtClean="0"/>
              <a:t>5/15/2020</a:t>
            </a:fld>
            <a:endParaRPr lang="en-US" dirty="0"/>
          </a:p>
        </p:txBody>
      </p:sp>
      <p:sp>
        <p:nvSpPr>
          <p:cNvPr id="4" name="Footer Placeholder 3">
            <a:extLst>
              <a:ext uri="{FF2B5EF4-FFF2-40B4-BE49-F238E27FC236}">
                <a16:creationId xmlns:a16="http://schemas.microsoft.com/office/drawing/2014/main" id="{44A7EADB-04A4-4093-B238-438E2C7317A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EDDD8696-706D-440E-AE04-4C644F0613E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22A5DE8-F2C4-4DB3-88D1-656DCD59E73E}" type="slidenum">
              <a:rPr lang="en-US" smtClean="0"/>
              <a:t>‹#›</a:t>
            </a:fld>
            <a:endParaRPr lang="en-US" dirty="0"/>
          </a:p>
        </p:txBody>
      </p:sp>
    </p:spTree>
    <p:extLst>
      <p:ext uri="{BB962C8B-B14F-4D97-AF65-F5344CB8AC3E}">
        <p14:creationId xmlns:p14="http://schemas.microsoft.com/office/powerpoint/2010/main" val="17898243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EFB4FA-E877-413E-B608-88789D806C57}" type="datetimeFigureOut">
              <a:rPr lang="en-US" noProof="0" smtClean="0"/>
              <a:t>5/15/2020</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36304E-FDE3-4B4F-A3B7-EBE87F3FA5E2}" type="slidenum">
              <a:rPr lang="en-US" noProof="0" smtClean="0"/>
              <a:t>‹#›</a:t>
            </a:fld>
            <a:endParaRPr lang="en-US" noProof="0" dirty="0"/>
          </a:p>
        </p:txBody>
      </p:sp>
    </p:spTree>
    <p:extLst>
      <p:ext uri="{BB962C8B-B14F-4D97-AF65-F5344CB8AC3E}">
        <p14:creationId xmlns:p14="http://schemas.microsoft.com/office/powerpoint/2010/main" val="4085138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36304E-FDE3-4B4F-A3B7-EBE87F3FA5E2}" type="slidenum">
              <a:rPr lang="en-US" smtClean="0"/>
              <a:t>1</a:t>
            </a:fld>
            <a:endParaRPr lang="en-US"/>
          </a:p>
        </p:txBody>
      </p:sp>
    </p:spTree>
    <p:extLst>
      <p:ext uri="{BB962C8B-B14F-4D97-AF65-F5344CB8AC3E}">
        <p14:creationId xmlns:p14="http://schemas.microsoft.com/office/powerpoint/2010/main" val="29855309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36304E-FDE3-4B4F-A3B7-EBE87F3FA5E2}" type="slidenum">
              <a:rPr lang="en-US" noProof="0" smtClean="0"/>
              <a:t>10</a:t>
            </a:fld>
            <a:endParaRPr lang="en-US" noProof="0" dirty="0"/>
          </a:p>
        </p:txBody>
      </p:sp>
    </p:spTree>
    <p:extLst>
      <p:ext uri="{BB962C8B-B14F-4D97-AF65-F5344CB8AC3E}">
        <p14:creationId xmlns:p14="http://schemas.microsoft.com/office/powerpoint/2010/main" val="20652309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36304E-FDE3-4B4F-A3B7-EBE87F3FA5E2}" type="slidenum">
              <a:rPr lang="en-US" noProof="0" smtClean="0"/>
              <a:t>11</a:t>
            </a:fld>
            <a:endParaRPr lang="en-US" noProof="0" dirty="0"/>
          </a:p>
        </p:txBody>
      </p:sp>
    </p:spTree>
    <p:extLst>
      <p:ext uri="{BB962C8B-B14F-4D97-AF65-F5344CB8AC3E}">
        <p14:creationId xmlns:p14="http://schemas.microsoft.com/office/powerpoint/2010/main" val="22552549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36304E-FDE3-4B4F-A3B7-EBE87F3FA5E2}" type="slidenum">
              <a:rPr lang="en-US" noProof="0" smtClean="0"/>
              <a:t>12</a:t>
            </a:fld>
            <a:endParaRPr lang="en-US" noProof="0" dirty="0"/>
          </a:p>
        </p:txBody>
      </p:sp>
    </p:spTree>
    <p:extLst>
      <p:ext uri="{BB962C8B-B14F-4D97-AF65-F5344CB8AC3E}">
        <p14:creationId xmlns:p14="http://schemas.microsoft.com/office/powerpoint/2010/main" val="6977722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6336304E-FDE3-4B4F-A3B7-EBE87F3FA5E2}" type="slidenum">
              <a:rPr lang="en-US" noProof="0" smtClean="0"/>
              <a:t>13</a:t>
            </a:fld>
            <a:endParaRPr lang="en-US" noProof="0" dirty="0"/>
          </a:p>
        </p:txBody>
      </p:sp>
    </p:spTree>
    <p:extLst>
      <p:ext uri="{BB962C8B-B14F-4D97-AF65-F5344CB8AC3E}">
        <p14:creationId xmlns:p14="http://schemas.microsoft.com/office/powerpoint/2010/main" val="40132322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36304E-FDE3-4B4F-A3B7-EBE87F3FA5E2}" type="slidenum">
              <a:rPr lang="en-US" noProof="0" smtClean="0"/>
              <a:t>14</a:t>
            </a:fld>
            <a:endParaRPr lang="en-US" noProof="0" dirty="0"/>
          </a:p>
        </p:txBody>
      </p:sp>
    </p:spTree>
    <p:extLst>
      <p:ext uri="{BB962C8B-B14F-4D97-AF65-F5344CB8AC3E}">
        <p14:creationId xmlns:p14="http://schemas.microsoft.com/office/powerpoint/2010/main" val="36252494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
</a:t>
            </a:r>
            <a:endParaRPr lang="en-US" dirty="0"/>
          </a:p>
        </p:txBody>
      </p:sp>
      <p:sp>
        <p:nvSpPr>
          <p:cNvPr id="4" name="Slide Number Placeholder 3"/>
          <p:cNvSpPr>
            <a:spLocks noGrp="1"/>
          </p:cNvSpPr>
          <p:nvPr>
            <p:ph type="sldNum" sz="quarter" idx="5"/>
          </p:nvPr>
        </p:nvSpPr>
        <p:spPr/>
        <p:txBody>
          <a:bodyPr/>
          <a:lstStyle/>
          <a:p>
            <a:fld id="{6336304E-FDE3-4B4F-A3B7-EBE87F3FA5E2}" type="slidenum">
              <a:rPr lang="en-US" noProof="0" smtClean="0"/>
              <a:t>15</a:t>
            </a:fld>
            <a:endParaRPr lang="en-US" noProof="0" dirty="0"/>
          </a:p>
        </p:txBody>
      </p:sp>
    </p:spTree>
    <p:extLst>
      <p:ext uri="{BB962C8B-B14F-4D97-AF65-F5344CB8AC3E}">
        <p14:creationId xmlns:p14="http://schemas.microsoft.com/office/powerpoint/2010/main" val="14978000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36304E-FDE3-4B4F-A3B7-EBE87F3FA5E2}" type="slidenum">
              <a:rPr lang="en-US" noProof="0" smtClean="0"/>
              <a:t>16</a:t>
            </a:fld>
            <a:endParaRPr lang="en-US" noProof="0" dirty="0"/>
          </a:p>
        </p:txBody>
      </p:sp>
    </p:spTree>
    <p:extLst>
      <p:ext uri="{BB962C8B-B14F-4D97-AF65-F5344CB8AC3E}">
        <p14:creationId xmlns:p14="http://schemas.microsoft.com/office/powerpoint/2010/main" val="38080528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36304E-FDE3-4B4F-A3B7-EBE87F3FA5E2}" type="slidenum">
              <a:rPr lang="en-US" noProof="0" smtClean="0"/>
              <a:t>17</a:t>
            </a:fld>
            <a:endParaRPr lang="en-US" noProof="0" dirty="0"/>
          </a:p>
        </p:txBody>
      </p:sp>
    </p:spTree>
    <p:extLst>
      <p:ext uri="{BB962C8B-B14F-4D97-AF65-F5344CB8AC3E}">
        <p14:creationId xmlns:p14="http://schemas.microsoft.com/office/powerpoint/2010/main" val="6024242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US" dirty="0"/>
          </a:p>
        </p:txBody>
      </p:sp>
      <p:sp>
        <p:nvSpPr>
          <p:cNvPr id="4" name="Slide Number Placeholder 3"/>
          <p:cNvSpPr>
            <a:spLocks noGrp="1"/>
          </p:cNvSpPr>
          <p:nvPr>
            <p:ph type="sldNum" sz="quarter" idx="5"/>
          </p:nvPr>
        </p:nvSpPr>
        <p:spPr/>
        <p:txBody>
          <a:bodyPr/>
          <a:lstStyle/>
          <a:p>
            <a:fld id="{6336304E-FDE3-4B4F-A3B7-EBE87F3FA5E2}" type="slidenum">
              <a:rPr lang="en-US" noProof="0" smtClean="0"/>
              <a:t>18</a:t>
            </a:fld>
            <a:endParaRPr lang="en-US" noProof="0" dirty="0"/>
          </a:p>
        </p:txBody>
      </p:sp>
    </p:spTree>
    <p:extLst>
      <p:ext uri="{BB962C8B-B14F-4D97-AF65-F5344CB8AC3E}">
        <p14:creationId xmlns:p14="http://schemas.microsoft.com/office/powerpoint/2010/main" val="5204331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36304E-FDE3-4B4F-A3B7-EBE87F3FA5E2}" type="slidenum">
              <a:rPr lang="en-US" noProof="0" smtClean="0"/>
              <a:t>19</a:t>
            </a:fld>
            <a:endParaRPr lang="en-US" noProof="0" dirty="0"/>
          </a:p>
        </p:txBody>
      </p:sp>
    </p:spTree>
    <p:extLst>
      <p:ext uri="{BB962C8B-B14F-4D97-AF65-F5344CB8AC3E}">
        <p14:creationId xmlns:p14="http://schemas.microsoft.com/office/powerpoint/2010/main" val="728942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36304E-FDE3-4B4F-A3B7-EBE87F3FA5E2}" type="slidenum">
              <a:rPr lang="en-US" smtClean="0"/>
              <a:t>2</a:t>
            </a:fld>
            <a:endParaRPr lang="en-US"/>
          </a:p>
        </p:txBody>
      </p:sp>
    </p:spTree>
    <p:extLst>
      <p:ext uri="{BB962C8B-B14F-4D97-AF65-F5344CB8AC3E}">
        <p14:creationId xmlns:p14="http://schemas.microsoft.com/office/powerpoint/2010/main" val="31797957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36304E-FDE3-4B4F-A3B7-EBE87F3FA5E2}" type="slidenum">
              <a:rPr lang="en-US" noProof="0" smtClean="0"/>
              <a:t>20</a:t>
            </a:fld>
            <a:endParaRPr lang="en-US" noProof="0" dirty="0"/>
          </a:p>
        </p:txBody>
      </p:sp>
    </p:spTree>
    <p:extLst>
      <p:ext uri="{BB962C8B-B14F-4D97-AF65-F5344CB8AC3E}">
        <p14:creationId xmlns:p14="http://schemas.microsoft.com/office/powerpoint/2010/main" val="5852267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6336304E-FDE3-4B4F-A3B7-EBE87F3FA5E2}" type="slidenum">
              <a:rPr lang="en-US" noProof="0" smtClean="0"/>
              <a:t>21</a:t>
            </a:fld>
            <a:endParaRPr lang="en-US" noProof="0" dirty="0"/>
          </a:p>
        </p:txBody>
      </p:sp>
    </p:spTree>
    <p:extLst>
      <p:ext uri="{BB962C8B-B14F-4D97-AF65-F5344CB8AC3E}">
        <p14:creationId xmlns:p14="http://schemas.microsoft.com/office/powerpoint/2010/main" val="17091371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36304E-FDE3-4B4F-A3B7-EBE87F3FA5E2}" type="slidenum">
              <a:rPr lang="en-US" noProof="0" smtClean="0"/>
              <a:t>22</a:t>
            </a:fld>
            <a:endParaRPr lang="en-US" noProof="0" dirty="0"/>
          </a:p>
        </p:txBody>
      </p:sp>
    </p:spTree>
    <p:extLst>
      <p:ext uri="{BB962C8B-B14F-4D97-AF65-F5344CB8AC3E}">
        <p14:creationId xmlns:p14="http://schemas.microsoft.com/office/powerpoint/2010/main" val="7218524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36304E-FDE3-4B4F-A3B7-EBE87F3FA5E2}" type="slidenum">
              <a:rPr lang="en-US" noProof="0" smtClean="0"/>
              <a:t>23</a:t>
            </a:fld>
            <a:endParaRPr lang="en-US" noProof="0" dirty="0"/>
          </a:p>
        </p:txBody>
      </p:sp>
    </p:spTree>
    <p:extLst>
      <p:ext uri="{BB962C8B-B14F-4D97-AF65-F5344CB8AC3E}">
        <p14:creationId xmlns:p14="http://schemas.microsoft.com/office/powerpoint/2010/main" val="22015814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36304E-FDE3-4B4F-A3B7-EBE87F3FA5E2}" type="slidenum">
              <a:rPr lang="en-US" noProof="0" smtClean="0"/>
              <a:t>24</a:t>
            </a:fld>
            <a:endParaRPr lang="en-US" noProof="0" dirty="0"/>
          </a:p>
        </p:txBody>
      </p:sp>
    </p:spTree>
    <p:extLst>
      <p:ext uri="{BB962C8B-B14F-4D97-AF65-F5344CB8AC3E}">
        <p14:creationId xmlns:p14="http://schemas.microsoft.com/office/powerpoint/2010/main" val="32475267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36304E-FDE3-4B4F-A3B7-EBE87F3FA5E2}" type="slidenum">
              <a:rPr lang="en-US" noProof="0" smtClean="0"/>
              <a:t>25</a:t>
            </a:fld>
            <a:endParaRPr lang="en-US" noProof="0" dirty="0"/>
          </a:p>
        </p:txBody>
      </p:sp>
    </p:spTree>
    <p:extLst>
      <p:ext uri="{BB962C8B-B14F-4D97-AF65-F5344CB8AC3E}">
        <p14:creationId xmlns:p14="http://schemas.microsoft.com/office/powerpoint/2010/main" val="13968977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6336304E-FDE3-4B4F-A3B7-EBE87F3FA5E2}" type="slidenum">
              <a:rPr lang="en-US" noProof="0" smtClean="0"/>
              <a:t>26</a:t>
            </a:fld>
            <a:endParaRPr lang="en-US" noProof="0" dirty="0"/>
          </a:p>
        </p:txBody>
      </p:sp>
    </p:spTree>
    <p:extLst>
      <p:ext uri="{BB962C8B-B14F-4D97-AF65-F5344CB8AC3E}">
        <p14:creationId xmlns:p14="http://schemas.microsoft.com/office/powerpoint/2010/main" val="15936510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36304E-FDE3-4B4F-A3B7-EBE87F3FA5E2}" type="slidenum">
              <a:rPr lang="en-US" smtClean="0"/>
              <a:t>27</a:t>
            </a:fld>
            <a:endParaRPr lang="en-US"/>
          </a:p>
        </p:txBody>
      </p:sp>
    </p:spTree>
    <p:extLst>
      <p:ext uri="{BB962C8B-B14F-4D97-AF65-F5344CB8AC3E}">
        <p14:creationId xmlns:p14="http://schemas.microsoft.com/office/powerpoint/2010/main" val="1953188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36304E-FDE3-4B4F-A3B7-EBE87F3FA5E2}" type="slidenum">
              <a:rPr lang="en-US" noProof="0" smtClean="0"/>
              <a:t>3</a:t>
            </a:fld>
            <a:endParaRPr lang="en-US" noProof="0" dirty="0"/>
          </a:p>
        </p:txBody>
      </p:sp>
    </p:spTree>
    <p:extLst>
      <p:ext uri="{BB962C8B-B14F-4D97-AF65-F5344CB8AC3E}">
        <p14:creationId xmlns:p14="http://schemas.microsoft.com/office/powerpoint/2010/main" val="14736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36304E-FDE3-4B4F-A3B7-EBE87F3FA5E2}" type="slidenum">
              <a:rPr lang="en-US" smtClean="0"/>
              <a:t>4</a:t>
            </a:fld>
            <a:endParaRPr lang="en-US"/>
          </a:p>
        </p:txBody>
      </p:sp>
    </p:spTree>
    <p:extLst>
      <p:ext uri="{BB962C8B-B14F-4D97-AF65-F5344CB8AC3E}">
        <p14:creationId xmlns:p14="http://schemas.microsoft.com/office/powerpoint/2010/main" val="2851398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36304E-FDE3-4B4F-A3B7-EBE87F3FA5E2}" type="slidenum">
              <a:rPr lang="en-US" noProof="0" smtClean="0"/>
              <a:t>5</a:t>
            </a:fld>
            <a:endParaRPr lang="en-US" noProof="0" dirty="0"/>
          </a:p>
        </p:txBody>
      </p:sp>
    </p:spTree>
    <p:extLst>
      <p:ext uri="{BB962C8B-B14F-4D97-AF65-F5344CB8AC3E}">
        <p14:creationId xmlns:p14="http://schemas.microsoft.com/office/powerpoint/2010/main" val="9137456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36304E-FDE3-4B4F-A3B7-EBE87F3FA5E2}" type="slidenum">
              <a:rPr lang="en-US" noProof="0" smtClean="0"/>
              <a:t>6</a:t>
            </a:fld>
            <a:endParaRPr lang="en-US" noProof="0" dirty="0"/>
          </a:p>
        </p:txBody>
      </p:sp>
    </p:spTree>
    <p:extLst>
      <p:ext uri="{BB962C8B-B14F-4D97-AF65-F5344CB8AC3E}">
        <p14:creationId xmlns:p14="http://schemas.microsoft.com/office/powerpoint/2010/main" val="3896948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6336304E-FDE3-4B4F-A3B7-EBE87F3FA5E2}" type="slidenum">
              <a:rPr lang="en-US" noProof="0" smtClean="0"/>
              <a:t>7</a:t>
            </a:fld>
            <a:endParaRPr lang="en-US" noProof="0" dirty="0"/>
          </a:p>
        </p:txBody>
      </p:sp>
    </p:spTree>
    <p:extLst>
      <p:ext uri="{BB962C8B-B14F-4D97-AF65-F5344CB8AC3E}">
        <p14:creationId xmlns:p14="http://schemas.microsoft.com/office/powerpoint/2010/main" val="3160497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_tradnl" dirty="0">
              <a:solidFill>
                <a:srgbClr val="00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6336304E-FDE3-4B4F-A3B7-EBE87F3FA5E2}" type="slidenum">
              <a:rPr lang="en-US" noProof="0" smtClean="0"/>
              <a:t>8</a:t>
            </a:fld>
            <a:endParaRPr lang="en-US" noProof="0" dirty="0"/>
          </a:p>
        </p:txBody>
      </p:sp>
    </p:spTree>
    <p:extLst>
      <p:ext uri="{BB962C8B-B14F-4D97-AF65-F5344CB8AC3E}">
        <p14:creationId xmlns:p14="http://schemas.microsoft.com/office/powerpoint/2010/main" val="4132432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6336304E-FDE3-4B4F-A3B7-EBE87F3FA5E2}" type="slidenum">
              <a:rPr lang="en-US" noProof="0" smtClean="0"/>
              <a:t>9</a:t>
            </a:fld>
            <a:endParaRPr lang="en-US" noProof="0" dirty="0"/>
          </a:p>
        </p:txBody>
      </p:sp>
    </p:spTree>
    <p:extLst>
      <p:ext uri="{BB962C8B-B14F-4D97-AF65-F5344CB8AC3E}">
        <p14:creationId xmlns:p14="http://schemas.microsoft.com/office/powerpoint/2010/main" val="1138673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_0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6FD49-C258-4333-9422-358C976A341C}"/>
              </a:ext>
            </a:extLst>
          </p:cNvPr>
          <p:cNvSpPr>
            <a:spLocks noGrp="1"/>
          </p:cNvSpPr>
          <p:nvPr>
            <p:ph type="ctrTitle" hasCustomPrompt="1"/>
          </p:nvPr>
        </p:nvSpPr>
        <p:spPr>
          <a:xfrm>
            <a:off x="6343650" y="2173288"/>
            <a:ext cx="5143500" cy="2090808"/>
          </a:xfrm>
        </p:spPr>
        <p:txBody>
          <a:bodyPr anchor="b">
            <a:noAutofit/>
          </a:bodyPr>
          <a:lstStyle>
            <a:lvl1pPr algn="l">
              <a:defRPr sz="5400" b="1" cap="all" baseline="0">
                <a:solidFill>
                  <a:schemeClr val="accent1"/>
                </a:solidFill>
                <a:latin typeface="+mj-lt"/>
              </a:defRPr>
            </a:lvl1pPr>
          </a:lstStyle>
          <a:p>
            <a:r>
              <a:rPr lang="en-US" noProof="0" dirty="0"/>
              <a:t>Title comes here</a:t>
            </a:r>
          </a:p>
        </p:txBody>
      </p:sp>
      <p:grpSp>
        <p:nvGrpSpPr>
          <p:cNvPr id="14" name="Group 13">
            <a:extLst>
              <a:ext uri="{FF2B5EF4-FFF2-40B4-BE49-F238E27FC236}">
                <a16:creationId xmlns:a16="http://schemas.microsoft.com/office/drawing/2014/main" id="{0DC2055F-AE3F-46BE-B57E-A0F1A86D1C36}"/>
              </a:ext>
            </a:extLst>
          </p:cNvPr>
          <p:cNvGrpSpPr/>
          <p:nvPr userDrawn="1"/>
        </p:nvGrpSpPr>
        <p:grpSpPr>
          <a:xfrm>
            <a:off x="-1728305" y="-2049517"/>
            <a:ext cx="8917229" cy="10769768"/>
            <a:chOff x="11114088" y="2241550"/>
            <a:chExt cx="1905000" cy="2354263"/>
          </a:xfrm>
          <a:solidFill>
            <a:schemeClr val="bg2">
              <a:alpha val="91000"/>
            </a:schemeClr>
          </a:solidFill>
        </p:grpSpPr>
        <p:sp>
          <p:nvSpPr>
            <p:cNvPr id="15" name="Freeform 5">
              <a:extLst>
                <a:ext uri="{FF2B5EF4-FFF2-40B4-BE49-F238E27FC236}">
                  <a16:creationId xmlns:a16="http://schemas.microsoft.com/office/drawing/2014/main" id="{C98EF042-A3B8-406D-BC16-153A989F571A}"/>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6" name="Freeform 6">
              <a:extLst>
                <a:ext uri="{FF2B5EF4-FFF2-40B4-BE49-F238E27FC236}">
                  <a16:creationId xmlns:a16="http://schemas.microsoft.com/office/drawing/2014/main" id="{68E5FAC9-A660-4D7A-AC84-0A7C8CC3BB65}"/>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Tree>
    <p:extLst>
      <p:ext uri="{BB962C8B-B14F-4D97-AF65-F5344CB8AC3E}">
        <p14:creationId xmlns:p14="http://schemas.microsoft.com/office/powerpoint/2010/main" val="3388496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 You 01">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BCCC559D-0EC3-432C-B397-6897B366DF36}"/>
              </a:ext>
            </a:extLst>
          </p:cNvPr>
          <p:cNvSpPr>
            <a:spLocks noGrp="1"/>
          </p:cNvSpPr>
          <p:nvPr>
            <p:ph type="pic" sz="quarter" idx="10"/>
          </p:nvPr>
        </p:nvSpPr>
        <p:spPr>
          <a:xfrm>
            <a:off x="710812" y="728545"/>
            <a:ext cx="5305661" cy="5305661"/>
          </a:xfrm>
          <a:prstGeom prst="ellipse">
            <a:avLst/>
          </a:prstGeom>
          <a:solidFill>
            <a:schemeClr val="bg2"/>
          </a:solidFill>
        </p:spPr>
        <p:txBody>
          <a:bodyPr anchor="ctr"/>
          <a:lstStyle>
            <a:lvl1pPr marL="0" indent="0" algn="ctr">
              <a:buNone/>
              <a:defRPr/>
            </a:lvl1pPr>
          </a:lstStyle>
          <a:p>
            <a:r>
              <a:rPr lang="en-US" noProof="0"/>
              <a:t>Click icon to add picture</a:t>
            </a:r>
            <a:endParaRPr lang="en-US" noProof="0" dirty="0"/>
          </a:p>
        </p:txBody>
      </p:sp>
      <p:grpSp>
        <p:nvGrpSpPr>
          <p:cNvPr id="14" name="Group 13">
            <a:extLst>
              <a:ext uri="{FF2B5EF4-FFF2-40B4-BE49-F238E27FC236}">
                <a16:creationId xmlns:a16="http://schemas.microsoft.com/office/drawing/2014/main" id="{0DC2055F-AE3F-46BE-B57E-A0F1A86D1C36}"/>
              </a:ext>
            </a:extLst>
          </p:cNvPr>
          <p:cNvGrpSpPr/>
          <p:nvPr userDrawn="1"/>
        </p:nvGrpSpPr>
        <p:grpSpPr>
          <a:xfrm>
            <a:off x="-1728305" y="-2049517"/>
            <a:ext cx="8917229" cy="10769768"/>
            <a:chOff x="11114088" y="2241550"/>
            <a:chExt cx="1905000" cy="2354263"/>
          </a:xfrm>
          <a:solidFill>
            <a:schemeClr val="bg2">
              <a:alpha val="91000"/>
            </a:schemeClr>
          </a:solidFill>
        </p:grpSpPr>
        <p:sp>
          <p:nvSpPr>
            <p:cNvPr id="15" name="Freeform 5">
              <a:extLst>
                <a:ext uri="{FF2B5EF4-FFF2-40B4-BE49-F238E27FC236}">
                  <a16:creationId xmlns:a16="http://schemas.microsoft.com/office/drawing/2014/main" id="{C98EF042-A3B8-406D-BC16-153A989F571A}"/>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6" name="Freeform 6">
              <a:extLst>
                <a:ext uri="{FF2B5EF4-FFF2-40B4-BE49-F238E27FC236}">
                  <a16:creationId xmlns:a16="http://schemas.microsoft.com/office/drawing/2014/main" id="{68E5FAC9-A660-4D7A-AC84-0A7C8CC3BB65}"/>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cxnSp>
        <p:nvCxnSpPr>
          <p:cNvPr id="5" name="Straight Connector 4">
            <a:extLst>
              <a:ext uri="{FF2B5EF4-FFF2-40B4-BE49-F238E27FC236}">
                <a16:creationId xmlns:a16="http://schemas.microsoft.com/office/drawing/2014/main" id="{819AFA09-F4B1-493D-BCAD-FF30C20CD1AA}"/>
              </a:ext>
            </a:extLst>
          </p:cNvPr>
          <p:cNvCxnSpPr/>
          <p:nvPr userDrawn="1"/>
        </p:nvCxnSpPr>
        <p:spPr>
          <a:xfrm>
            <a:off x="6469778" y="4233582"/>
            <a:ext cx="2532336"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2CE9908F-CF81-43F9-880A-401D0C0FB2ED}"/>
              </a:ext>
            </a:extLst>
          </p:cNvPr>
          <p:cNvSpPr>
            <a:spLocks noGrp="1"/>
          </p:cNvSpPr>
          <p:nvPr>
            <p:ph type="title"/>
          </p:nvPr>
        </p:nvSpPr>
        <p:spPr>
          <a:xfrm>
            <a:off x="6469778" y="3429000"/>
            <a:ext cx="5011410" cy="651448"/>
          </a:xfrm>
          <a:noFill/>
        </p:spPr>
        <p:txBody>
          <a:bodyPr wrap="square" rtlCol="0">
            <a:noAutofit/>
          </a:bodyPr>
          <a:lstStyle>
            <a:lvl1pPr>
              <a:defRPr lang="en-US" sz="6000" b="1" cap="all" baseline="0">
                <a:solidFill>
                  <a:schemeClr val="accent1"/>
                </a:solidFill>
                <a:ea typeface="+mn-ea"/>
                <a:cs typeface="+mn-cs"/>
              </a:defRPr>
            </a:lvl1pPr>
          </a:lstStyle>
          <a:p>
            <a:pPr marL="0" lvl="0"/>
            <a:r>
              <a:rPr lang="en-US" noProof="0" dirty="0"/>
              <a:t>Click to edit Master title style</a:t>
            </a:r>
          </a:p>
        </p:txBody>
      </p:sp>
    </p:spTree>
    <p:extLst>
      <p:ext uri="{BB962C8B-B14F-4D97-AF65-F5344CB8AC3E}">
        <p14:creationId xmlns:p14="http://schemas.microsoft.com/office/powerpoint/2010/main" val="637136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Slide_0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6299464-ED20-4919-8B3A-2CFAE8DA2347}"/>
              </a:ext>
            </a:extLst>
          </p:cNvPr>
          <p:cNvSpPr/>
          <p:nvPr userDrawn="1"/>
        </p:nvSpPr>
        <p:spPr>
          <a:xfrm>
            <a:off x="0" y="-93633"/>
            <a:ext cx="12192000" cy="6858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14" name="Group 13">
            <a:extLst>
              <a:ext uri="{FF2B5EF4-FFF2-40B4-BE49-F238E27FC236}">
                <a16:creationId xmlns:a16="http://schemas.microsoft.com/office/drawing/2014/main" id="{0DC2055F-AE3F-46BE-B57E-A0F1A86D1C36}"/>
              </a:ext>
            </a:extLst>
          </p:cNvPr>
          <p:cNvGrpSpPr/>
          <p:nvPr userDrawn="1"/>
        </p:nvGrpSpPr>
        <p:grpSpPr>
          <a:xfrm>
            <a:off x="-1728305" y="-2049517"/>
            <a:ext cx="8917229" cy="10769768"/>
            <a:chOff x="11114088" y="2241550"/>
            <a:chExt cx="1905000" cy="2354263"/>
          </a:xfrm>
          <a:solidFill>
            <a:schemeClr val="bg1">
              <a:alpha val="16000"/>
            </a:schemeClr>
          </a:solidFill>
        </p:grpSpPr>
        <p:sp>
          <p:nvSpPr>
            <p:cNvPr id="15" name="Freeform 5">
              <a:extLst>
                <a:ext uri="{FF2B5EF4-FFF2-40B4-BE49-F238E27FC236}">
                  <a16:creationId xmlns:a16="http://schemas.microsoft.com/office/drawing/2014/main" id="{C98EF042-A3B8-406D-BC16-153A989F571A}"/>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6" name="Freeform 6">
              <a:extLst>
                <a:ext uri="{FF2B5EF4-FFF2-40B4-BE49-F238E27FC236}">
                  <a16:creationId xmlns:a16="http://schemas.microsoft.com/office/drawing/2014/main" id="{68E5FAC9-A660-4D7A-AC84-0A7C8CC3BB65}"/>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Tree>
    <p:extLst>
      <p:ext uri="{BB962C8B-B14F-4D97-AF65-F5344CB8AC3E}">
        <p14:creationId xmlns:p14="http://schemas.microsoft.com/office/powerpoint/2010/main" val="81010702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7333">
          <p15:clr>
            <a:srgbClr val="FBAE40"/>
          </p15:clr>
        </p15:guide>
        <p15:guide id="4" pos="362">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6299464-ED20-4919-8B3A-2CFAE8DA2347}"/>
              </a:ext>
            </a:extLst>
          </p:cNvPr>
          <p:cNvSpPr/>
          <p:nvPr userDrawn="1"/>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Oval 5">
            <a:extLst>
              <a:ext uri="{FF2B5EF4-FFF2-40B4-BE49-F238E27FC236}">
                <a16:creationId xmlns:a16="http://schemas.microsoft.com/office/drawing/2014/main" id="{1F54E98B-AC75-484D-9121-68498EB888AA}"/>
              </a:ext>
            </a:extLst>
          </p:cNvPr>
          <p:cNvSpPr/>
          <p:nvPr userDrawn="1"/>
        </p:nvSpPr>
        <p:spPr>
          <a:xfrm>
            <a:off x="754010" y="708293"/>
            <a:ext cx="5334029" cy="5334029"/>
          </a:xfrm>
          <a:prstGeom prst="ellipse">
            <a:avLst/>
          </a:prstGeom>
          <a:solidFill>
            <a:schemeClr val="bg1">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2456FD49-C258-4333-9422-358C976A341C}"/>
              </a:ext>
            </a:extLst>
          </p:cNvPr>
          <p:cNvSpPr>
            <a:spLocks noGrp="1"/>
          </p:cNvSpPr>
          <p:nvPr>
            <p:ph type="ctrTitle" hasCustomPrompt="1"/>
          </p:nvPr>
        </p:nvSpPr>
        <p:spPr>
          <a:xfrm>
            <a:off x="6343650" y="2173288"/>
            <a:ext cx="5143500" cy="2090808"/>
          </a:xfrm>
        </p:spPr>
        <p:txBody>
          <a:bodyPr anchor="b">
            <a:noAutofit/>
          </a:bodyPr>
          <a:lstStyle>
            <a:lvl1pPr algn="l">
              <a:defRPr sz="5400" b="1" cap="all" baseline="0">
                <a:solidFill>
                  <a:schemeClr val="bg1"/>
                </a:solidFill>
                <a:latin typeface="+mj-lt"/>
              </a:defRPr>
            </a:lvl1pPr>
          </a:lstStyle>
          <a:p>
            <a:r>
              <a:rPr lang="en-US" noProof="0" dirty="0"/>
              <a:t>Title comes here</a:t>
            </a:r>
          </a:p>
        </p:txBody>
      </p:sp>
      <p:sp>
        <p:nvSpPr>
          <p:cNvPr id="3" name="Subtitle 2">
            <a:extLst>
              <a:ext uri="{FF2B5EF4-FFF2-40B4-BE49-F238E27FC236}">
                <a16:creationId xmlns:a16="http://schemas.microsoft.com/office/drawing/2014/main" id="{59758E15-A93D-4FB9-843D-1490E27A151B}"/>
              </a:ext>
            </a:extLst>
          </p:cNvPr>
          <p:cNvSpPr>
            <a:spLocks noGrp="1"/>
          </p:cNvSpPr>
          <p:nvPr>
            <p:ph type="subTitle" idx="1"/>
          </p:nvPr>
        </p:nvSpPr>
        <p:spPr>
          <a:xfrm>
            <a:off x="6343650" y="4279971"/>
            <a:ext cx="5143500" cy="503167"/>
          </a:xfrm>
        </p:spPr>
        <p:txBody>
          <a:bodyPr>
            <a:noAutofit/>
          </a:bodyPr>
          <a:lstStyle>
            <a:lvl1pPr marL="0" indent="0" algn="l">
              <a:buNone/>
              <a:defRPr sz="1800" b="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endParaRPr lang="en-US" noProof="0" dirty="0"/>
          </a:p>
        </p:txBody>
      </p:sp>
      <p:grpSp>
        <p:nvGrpSpPr>
          <p:cNvPr id="14" name="Group 13">
            <a:extLst>
              <a:ext uri="{FF2B5EF4-FFF2-40B4-BE49-F238E27FC236}">
                <a16:creationId xmlns:a16="http://schemas.microsoft.com/office/drawing/2014/main" id="{0DC2055F-AE3F-46BE-B57E-A0F1A86D1C36}"/>
              </a:ext>
            </a:extLst>
          </p:cNvPr>
          <p:cNvGrpSpPr/>
          <p:nvPr userDrawn="1"/>
        </p:nvGrpSpPr>
        <p:grpSpPr>
          <a:xfrm>
            <a:off x="-1728305" y="-2049517"/>
            <a:ext cx="8917229" cy="10769768"/>
            <a:chOff x="11114088" y="2241550"/>
            <a:chExt cx="1905000" cy="2354263"/>
          </a:xfrm>
          <a:solidFill>
            <a:schemeClr val="bg1">
              <a:alpha val="16000"/>
            </a:schemeClr>
          </a:solidFill>
        </p:grpSpPr>
        <p:sp>
          <p:nvSpPr>
            <p:cNvPr id="15" name="Freeform 5">
              <a:extLst>
                <a:ext uri="{FF2B5EF4-FFF2-40B4-BE49-F238E27FC236}">
                  <a16:creationId xmlns:a16="http://schemas.microsoft.com/office/drawing/2014/main" id="{C98EF042-A3B8-406D-BC16-153A989F571A}"/>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6" name="Freeform 6">
              <a:extLst>
                <a:ext uri="{FF2B5EF4-FFF2-40B4-BE49-F238E27FC236}">
                  <a16:creationId xmlns:a16="http://schemas.microsoft.com/office/drawing/2014/main" id="{68E5FAC9-A660-4D7A-AC84-0A7C8CC3BB65}"/>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cxnSp>
        <p:nvCxnSpPr>
          <p:cNvPr id="5" name="Straight Connector 4">
            <a:extLst>
              <a:ext uri="{FF2B5EF4-FFF2-40B4-BE49-F238E27FC236}">
                <a16:creationId xmlns:a16="http://schemas.microsoft.com/office/drawing/2014/main" id="{819AFA09-F4B1-493D-BCAD-FF30C20CD1AA}"/>
              </a:ext>
            </a:extLst>
          </p:cNvPr>
          <p:cNvCxnSpPr/>
          <p:nvPr userDrawn="1"/>
        </p:nvCxnSpPr>
        <p:spPr>
          <a:xfrm>
            <a:off x="6469778" y="4233582"/>
            <a:ext cx="253233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905788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7333">
          <p15:clr>
            <a:srgbClr val="FBAE40"/>
          </p15:clr>
        </p15:guide>
        <p15:guide id="4" pos="362">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9087E09-D75F-4E26-B01E-A1A09BA2EA70}"/>
              </a:ext>
            </a:extLst>
          </p:cNvPr>
          <p:cNvSpPr/>
          <p:nvPr userDrawn="1"/>
        </p:nvSpPr>
        <p:spPr>
          <a:xfrm>
            <a:off x="0" y="0"/>
            <a:ext cx="12192000" cy="6858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AF7A70B7-7ADE-4E0B-B956-363B0B1AA613}"/>
              </a:ext>
            </a:extLst>
          </p:cNvPr>
          <p:cNvSpPr>
            <a:spLocks noGrp="1"/>
          </p:cNvSpPr>
          <p:nvPr>
            <p:ph type="title"/>
          </p:nvPr>
        </p:nvSpPr>
        <p:spPr>
          <a:xfrm>
            <a:off x="831850" y="182563"/>
            <a:ext cx="10515600" cy="940181"/>
          </a:xfrm>
        </p:spPr>
        <p:txBody>
          <a:bodyPr anchor="b">
            <a:noAutofit/>
          </a:bodyPr>
          <a:lstStyle>
            <a:lvl1pPr algn="ctr">
              <a:defRPr sz="4000" b="1" cap="all" baseline="0">
                <a:solidFill>
                  <a:schemeClr val="bg1"/>
                </a:solidFill>
              </a:defRPr>
            </a:lvl1pPr>
          </a:lstStyle>
          <a:p>
            <a:r>
              <a:rPr lang="en-US" noProof="0"/>
              <a:t>Click to edit Master title style</a:t>
            </a:r>
            <a:endParaRPr lang="en-US" noProof="0" dirty="0"/>
          </a:p>
        </p:txBody>
      </p:sp>
      <p:grpSp>
        <p:nvGrpSpPr>
          <p:cNvPr id="4" name="Group 3">
            <a:extLst>
              <a:ext uri="{FF2B5EF4-FFF2-40B4-BE49-F238E27FC236}">
                <a16:creationId xmlns:a16="http://schemas.microsoft.com/office/drawing/2014/main" id="{AD5251EA-F450-4DD1-995B-DC89513424C8}"/>
              </a:ext>
            </a:extLst>
          </p:cNvPr>
          <p:cNvGrpSpPr/>
          <p:nvPr userDrawn="1"/>
        </p:nvGrpSpPr>
        <p:grpSpPr>
          <a:xfrm rot="16200000">
            <a:off x="1637386" y="1473117"/>
            <a:ext cx="8917229" cy="10769768"/>
            <a:chOff x="-1728305" y="-2049517"/>
            <a:chExt cx="8917229" cy="10769768"/>
          </a:xfrm>
        </p:grpSpPr>
        <p:sp>
          <p:nvSpPr>
            <p:cNvPr id="17" name="Oval 16">
              <a:extLst>
                <a:ext uri="{FF2B5EF4-FFF2-40B4-BE49-F238E27FC236}">
                  <a16:creationId xmlns:a16="http://schemas.microsoft.com/office/drawing/2014/main" id="{44882F4E-E8C8-46FE-A9C8-7B79782767F6}"/>
                </a:ext>
              </a:extLst>
            </p:cNvPr>
            <p:cNvSpPr/>
            <p:nvPr userDrawn="1"/>
          </p:nvSpPr>
          <p:spPr>
            <a:xfrm>
              <a:off x="754010" y="708293"/>
              <a:ext cx="5334029" cy="5334029"/>
            </a:xfrm>
            <a:prstGeom prst="ellipse">
              <a:avLst/>
            </a:prstGeom>
            <a:solidFill>
              <a:schemeClr val="bg1">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18" name="Group 17">
              <a:extLst>
                <a:ext uri="{FF2B5EF4-FFF2-40B4-BE49-F238E27FC236}">
                  <a16:creationId xmlns:a16="http://schemas.microsoft.com/office/drawing/2014/main" id="{965CD13B-04FB-40D5-AF62-2F43CF49BA9B}"/>
                </a:ext>
              </a:extLst>
            </p:cNvPr>
            <p:cNvGrpSpPr/>
            <p:nvPr userDrawn="1"/>
          </p:nvGrpSpPr>
          <p:grpSpPr>
            <a:xfrm>
              <a:off x="-1728305" y="-2049517"/>
              <a:ext cx="8917229" cy="10769768"/>
              <a:chOff x="11114088" y="2241550"/>
              <a:chExt cx="1905000" cy="2354263"/>
            </a:xfrm>
            <a:solidFill>
              <a:schemeClr val="bg1">
                <a:alpha val="16000"/>
              </a:schemeClr>
            </a:solidFill>
          </p:grpSpPr>
          <p:sp>
            <p:nvSpPr>
              <p:cNvPr id="19" name="Freeform 5">
                <a:extLst>
                  <a:ext uri="{FF2B5EF4-FFF2-40B4-BE49-F238E27FC236}">
                    <a16:creationId xmlns:a16="http://schemas.microsoft.com/office/drawing/2014/main" id="{01876F8F-C11E-4FB2-8150-1F0602752F97}"/>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0" name="Freeform 6">
                <a:extLst>
                  <a:ext uri="{FF2B5EF4-FFF2-40B4-BE49-F238E27FC236}">
                    <a16:creationId xmlns:a16="http://schemas.microsoft.com/office/drawing/2014/main" id="{08A1D05F-5F61-4156-8C83-1A002AA1E886}"/>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grpSp>
      <p:sp>
        <p:nvSpPr>
          <p:cNvPr id="21" name="Text Placeholder 2">
            <a:extLst>
              <a:ext uri="{FF2B5EF4-FFF2-40B4-BE49-F238E27FC236}">
                <a16:creationId xmlns:a16="http://schemas.microsoft.com/office/drawing/2014/main" id="{4D77C47B-CC1E-41DA-9146-5DFD63065491}"/>
              </a:ext>
            </a:extLst>
          </p:cNvPr>
          <p:cNvSpPr>
            <a:spLocks noGrp="1"/>
          </p:cNvSpPr>
          <p:nvPr>
            <p:ph type="body" idx="1"/>
          </p:nvPr>
        </p:nvSpPr>
        <p:spPr>
          <a:xfrm>
            <a:off x="831850" y="1153348"/>
            <a:ext cx="10515600" cy="648543"/>
          </a:xfrm>
        </p:spPr>
        <p:txBody>
          <a:bodyPr>
            <a:normAutofit/>
          </a:bodyPr>
          <a:lstStyle>
            <a:lvl1pPr marL="0" indent="0" algn="ctr">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Tree>
    <p:extLst>
      <p:ext uri="{BB962C8B-B14F-4D97-AF65-F5344CB8AC3E}">
        <p14:creationId xmlns:p14="http://schemas.microsoft.com/office/powerpoint/2010/main" val="422654412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60E0B501-22AA-4685-BE9B-A267F6F675A7}"/>
              </a:ext>
            </a:extLst>
          </p:cNvPr>
          <p:cNvGrpSpPr/>
          <p:nvPr userDrawn="1"/>
        </p:nvGrpSpPr>
        <p:grpSpPr>
          <a:xfrm rot="8650774" flipH="1" flipV="1">
            <a:off x="7430044" y="-1843126"/>
            <a:ext cx="4436224" cy="5482435"/>
            <a:chOff x="11114088" y="2241550"/>
            <a:chExt cx="1905000" cy="2354263"/>
          </a:xfrm>
          <a:solidFill>
            <a:schemeClr val="bg2">
              <a:alpha val="53000"/>
            </a:schemeClr>
          </a:solidFill>
        </p:grpSpPr>
        <p:sp>
          <p:nvSpPr>
            <p:cNvPr id="24" name="Freeform 5">
              <a:extLst>
                <a:ext uri="{FF2B5EF4-FFF2-40B4-BE49-F238E27FC236}">
                  <a16:creationId xmlns:a16="http://schemas.microsoft.com/office/drawing/2014/main" id="{5D0E179E-CA3D-4874-9ACD-F8990F48F4BF}"/>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5" name="Freeform 6">
              <a:extLst>
                <a:ext uri="{FF2B5EF4-FFF2-40B4-BE49-F238E27FC236}">
                  <a16:creationId xmlns:a16="http://schemas.microsoft.com/office/drawing/2014/main" id="{A9C53936-B93A-4CF6-8766-2FA93ACFEBE3}"/>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6" name="Freeform 7">
              <a:extLst>
                <a:ext uri="{FF2B5EF4-FFF2-40B4-BE49-F238E27FC236}">
                  <a16:creationId xmlns:a16="http://schemas.microsoft.com/office/drawing/2014/main" id="{5776DEA2-5422-4F51-B359-652B71274D31}"/>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7" name="Rectangle 6">
            <a:extLst>
              <a:ext uri="{FF2B5EF4-FFF2-40B4-BE49-F238E27FC236}">
                <a16:creationId xmlns:a16="http://schemas.microsoft.com/office/drawing/2014/main" id="{76627016-BFC4-46D4-89DB-F72E3C3461EC}"/>
              </a:ext>
            </a:extLst>
          </p:cNvPr>
          <p:cNvSpPr/>
          <p:nvPr userDrawn="1"/>
        </p:nvSpPr>
        <p:spPr>
          <a:xfrm rot="10800000">
            <a:off x="515938" y="-16721"/>
            <a:ext cx="1258618" cy="11050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15" name="Oval 14">
            <a:extLst>
              <a:ext uri="{FF2B5EF4-FFF2-40B4-BE49-F238E27FC236}">
                <a16:creationId xmlns:a16="http://schemas.microsoft.com/office/drawing/2014/main" id="{EF515B4A-CB20-4847-8E00-0DD66F1FEBB4}"/>
              </a:ext>
            </a:extLst>
          </p:cNvPr>
          <p:cNvSpPr/>
          <p:nvPr userDrawn="1"/>
        </p:nvSpPr>
        <p:spPr>
          <a:xfrm>
            <a:off x="11371669" y="6409397"/>
            <a:ext cx="280051" cy="280051"/>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Slide Number Placeholder 5">
            <a:extLst>
              <a:ext uri="{FF2B5EF4-FFF2-40B4-BE49-F238E27FC236}">
                <a16:creationId xmlns:a16="http://schemas.microsoft.com/office/drawing/2014/main" id="{996B64B9-1DF0-4EE9-BAB5-72AFA94B9AFD}"/>
              </a:ext>
            </a:extLst>
          </p:cNvPr>
          <p:cNvSpPr>
            <a:spLocks noGrp="1"/>
          </p:cNvSpPr>
          <p:nvPr>
            <p:ph type="sldNum" sz="quarter" idx="12"/>
          </p:nvPr>
        </p:nvSpPr>
        <p:spPr>
          <a:xfrm>
            <a:off x="11363696" y="6455739"/>
            <a:ext cx="294460"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sp>
        <p:nvSpPr>
          <p:cNvPr id="27" name="Content Placeholder 2">
            <a:extLst>
              <a:ext uri="{FF2B5EF4-FFF2-40B4-BE49-F238E27FC236}">
                <a16:creationId xmlns:a16="http://schemas.microsoft.com/office/drawing/2014/main" id="{1A1F33A2-66F7-4D85-99DD-7B00F265AC6D}"/>
              </a:ext>
            </a:extLst>
          </p:cNvPr>
          <p:cNvSpPr>
            <a:spLocks noGrp="1"/>
          </p:cNvSpPr>
          <p:nvPr>
            <p:ph idx="1"/>
          </p:nvPr>
        </p:nvSpPr>
        <p:spPr>
          <a:xfrm>
            <a:off x="515938" y="1825625"/>
            <a:ext cx="10837862" cy="435133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3" name="Title 1">
            <a:extLst>
              <a:ext uri="{FF2B5EF4-FFF2-40B4-BE49-F238E27FC236}">
                <a16:creationId xmlns:a16="http://schemas.microsoft.com/office/drawing/2014/main" id="{EF788279-D710-447A-9E71-4D1344575691}"/>
              </a:ext>
            </a:extLst>
          </p:cNvPr>
          <p:cNvSpPr>
            <a:spLocks noGrp="1"/>
          </p:cNvSpPr>
          <p:nvPr>
            <p:ph type="title"/>
          </p:nvPr>
        </p:nvSpPr>
        <p:spPr>
          <a:xfrm>
            <a:off x="515938" y="246621"/>
            <a:ext cx="11150600" cy="920336"/>
          </a:xfrm>
        </p:spPr>
        <p:txBody>
          <a:bodyPr lIns="0" tIns="0" rIns="0" bIns="0" anchor="b">
            <a:noAutofit/>
          </a:bodyPr>
          <a:lstStyle>
            <a:lvl1pPr>
              <a:defRPr sz="3200" b="1" cap="all" baseline="0"/>
            </a:lvl1pPr>
          </a:lstStyle>
          <a:p>
            <a:r>
              <a:rPr lang="en-US" noProof="0"/>
              <a:t>Click to edit Master title style</a:t>
            </a:r>
            <a:endParaRPr lang="en-US" noProof="0" dirty="0"/>
          </a:p>
        </p:txBody>
      </p:sp>
    </p:spTree>
    <p:extLst>
      <p:ext uri="{BB962C8B-B14F-4D97-AF65-F5344CB8AC3E}">
        <p14:creationId xmlns:p14="http://schemas.microsoft.com/office/powerpoint/2010/main" val="37897589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C2A6B906-ACDA-40FD-8AC8-0B693AB12796}"/>
              </a:ext>
            </a:extLst>
          </p:cNvPr>
          <p:cNvGrpSpPr/>
          <p:nvPr userDrawn="1"/>
        </p:nvGrpSpPr>
        <p:grpSpPr>
          <a:xfrm rot="8650774" flipH="1" flipV="1">
            <a:off x="7430044" y="-1843126"/>
            <a:ext cx="4436224" cy="5482435"/>
            <a:chOff x="11114088" y="2241550"/>
            <a:chExt cx="1905000" cy="2354263"/>
          </a:xfrm>
          <a:solidFill>
            <a:schemeClr val="bg2">
              <a:alpha val="53000"/>
            </a:schemeClr>
          </a:solidFill>
        </p:grpSpPr>
        <p:sp>
          <p:nvSpPr>
            <p:cNvPr id="19" name="Freeform 5">
              <a:extLst>
                <a:ext uri="{FF2B5EF4-FFF2-40B4-BE49-F238E27FC236}">
                  <a16:creationId xmlns:a16="http://schemas.microsoft.com/office/drawing/2014/main" id="{717F7366-5A99-4065-90C2-AE7DF5DD0F44}"/>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0" name="Freeform 6">
              <a:extLst>
                <a:ext uri="{FF2B5EF4-FFF2-40B4-BE49-F238E27FC236}">
                  <a16:creationId xmlns:a16="http://schemas.microsoft.com/office/drawing/2014/main" id="{90A089CA-63B9-4456-B0B1-17C75EBFB982}"/>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2" name="Freeform 7">
              <a:extLst>
                <a:ext uri="{FF2B5EF4-FFF2-40B4-BE49-F238E27FC236}">
                  <a16:creationId xmlns:a16="http://schemas.microsoft.com/office/drawing/2014/main" id="{8D36B2D1-BCFE-43FC-8743-7B7A30E1AD5D}"/>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7" name="Rectangle 6">
            <a:extLst>
              <a:ext uri="{FF2B5EF4-FFF2-40B4-BE49-F238E27FC236}">
                <a16:creationId xmlns:a16="http://schemas.microsoft.com/office/drawing/2014/main" id="{76627016-BFC4-46D4-89DB-F72E3C3461EC}"/>
              </a:ext>
            </a:extLst>
          </p:cNvPr>
          <p:cNvSpPr/>
          <p:nvPr userDrawn="1"/>
        </p:nvSpPr>
        <p:spPr>
          <a:xfrm rot="10800000">
            <a:off x="515938" y="-16721"/>
            <a:ext cx="1258618" cy="11050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15" name="Oval 14">
            <a:extLst>
              <a:ext uri="{FF2B5EF4-FFF2-40B4-BE49-F238E27FC236}">
                <a16:creationId xmlns:a16="http://schemas.microsoft.com/office/drawing/2014/main" id="{EF515B4A-CB20-4847-8E00-0DD66F1FEBB4}"/>
              </a:ext>
            </a:extLst>
          </p:cNvPr>
          <p:cNvSpPr/>
          <p:nvPr userDrawn="1"/>
        </p:nvSpPr>
        <p:spPr>
          <a:xfrm>
            <a:off x="11371669" y="6409397"/>
            <a:ext cx="280051" cy="280051"/>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Slide Number Placeholder 5">
            <a:extLst>
              <a:ext uri="{FF2B5EF4-FFF2-40B4-BE49-F238E27FC236}">
                <a16:creationId xmlns:a16="http://schemas.microsoft.com/office/drawing/2014/main" id="{996B64B9-1DF0-4EE9-BAB5-72AFA94B9AFD}"/>
              </a:ext>
            </a:extLst>
          </p:cNvPr>
          <p:cNvSpPr>
            <a:spLocks noGrp="1"/>
          </p:cNvSpPr>
          <p:nvPr>
            <p:ph type="sldNum" sz="quarter" idx="12"/>
          </p:nvPr>
        </p:nvSpPr>
        <p:spPr>
          <a:xfrm>
            <a:off x="11363696" y="6455739"/>
            <a:ext cx="294460"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sp>
        <p:nvSpPr>
          <p:cNvPr id="14" name="Content Placeholder 2">
            <a:extLst>
              <a:ext uri="{FF2B5EF4-FFF2-40B4-BE49-F238E27FC236}">
                <a16:creationId xmlns:a16="http://schemas.microsoft.com/office/drawing/2014/main" id="{079DA8F4-EDD3-4D62-A90B-8C3C1AFB0083}"/>
              </a:ext>
            </a:extLst>
          </p:cNvPr>
          <p:cNvSpPr>
            <a:spLocks noGrp="1"/>
          </p:cNvSpPr>
          <p:nvPr>
            <p:ph sz="half" idx="1"/>
          </p:nvPr>
        </p:nvSpPr>
        <p:spPr>
          <a:xfrm>
            <a:off x="515938" y="1825625"/>
            <a:ext cx="5503862" cy="435133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7" name="Content Placeholder 3">
            <a:extLst>
              <a:ext uri="{FF2B5EF4-FFF2-40B4-BE49-F238E27FC236}">
                <a16:creationId xmlns:a16="http://schemas.microsoft.com/office/drawing/2014/main" id="{DA0DA994-B4A9-447A-BEBF-3EA31D3755A2}"/>
              </a:ext>
            </a:extLst>
          </p:cNvPr>
          <p:cNvSpPr>
            <a:spLocks noGrp="1"/>
          </p:cNvSpPr>
          <p:nvPr>
            <p:ph sz="half" idx="2"/>
          </p:nvPr>
        </p:nvSpPr>
        <p:spPr>
          <a:xfrm>
            <a:off x="6172200" y="1825625"/>
            <a:ext cx="5181600" cy="435133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21" name="Title 1">
            <a:extLst>
              <a:ext uri="{FF2B5EF4-FFF2-40B4-BE49-F238E27FC236}">
                <a16:creationId xmlns:a16="http://schemas.microsoft.com/office/drawing/2014/main" id="{19DEF115-82C2-4E9D-A22C-8DA561FB37B8}"/>
              </a:ext>
            </a:extLst>
          </p:cNvPr>
          <p:cNvSpPr>
            <a:spLocks noGrp="1"/>
          </p:cNvSpPr>
          <p:nvPr>
            <p:ph type="title"/>
          </p:nvPr>
        </p:nvSpPr>
        <p:spPr>
          <a:xfrm>
            <a:off x="515938" y="246621"/>
            <a:ext cx="11150600" cy="920336"/>
          </a:xfrm>
        </p:spPr>
        <p:txBody>
          <a:bodyPr lIns="0" tIns="0" rIns="0" bIns="0" anchor="b">
            <a:noAutofit/>
          </a:bodyPr>
          <a:lstStyle>
            <a:lvl1pPr>
              <a:defRPr sz="3200" b="1" cap="all" baseline="0"/>
            </a:lvl1pPr>
          </a:lstStyle>
          <a:p>
            <a:r>
              <a:rPr lang="en-US" noProof="0"/>
              <a:t>Click to edit Master title style</a:t>
            </a:r>
            <a:endParaRPr lang="en-US" noProof="0" dirty="0"/>
          </a:p>
        </p:txBody>
      </p:sp>
    </p:spTree>
    <p:extLst>
      <p:ext uri="{BB962C8B-B14F-4D97-AF65-F5344CB8AC3E}">
        <p14:creationId xmlns:p14="http://schemas.microsoft.com/office/powerpoint/2010/main" val="20929342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grpSp>
        <p:nvGrpSpPr>
          <p:cNvPr id="20" name="Group 19">
            <a:extLst>
              <a:ext uri="{FF2B5EF4-FFF2-40B4-BE49-F238E27FC236}">
                <a16:creationId xmlns:a16="http://schemas.microsoft.com/office/drawing/2014/main" id="{616F52B4-215E-4237-893C-E22B23804744}"/>
              </a:ext>
            </a:extLst>
          </p:cNvPr>
          <p:cNvGrpSpPr/>
          <p:nvPr userDrawn="1"/>
        </p:nvGrpSpPr>
        <p:grpSpPr>
          <a:xfrm rot="8650774" flipH="1" flipV="1">
            <a:off x="7430044" y="-1843126"/>
            <a:ext cx="4436224" cy="5482435"/>
            <a:chOff x="11114088" y="2241550"/>
            <a:chExt cx="1905000" cy="2354263"/>
          </a:xfrm>
          <a:solidFill>
            <a:schemeClr val="bg2">
              <a:alpha val="53000"/>
            </a:schemeClr>
          </a:solidFill>
        </p:grpSpPr>
        <p:sp>
          <p:nvSpPr>
            <p:cNvPr id="22" name="Freeform 5">
              <a:extLst>
                <a:ext uri="{FF2B5EF4-FFF2-40B4-BE49-F238E27FC236}">
                  <a16:creationId xmlns:a16="http://schemas.microsoft.com/office/drawing/2014/main" id="{B7C40C77-B795-4B07-B92D-2E8A56635773}"/>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3" name="Freeform 6">
              <a:extLst>
                <a:ext uri="{FF2B5EF4-FFF2-40B4-BE49-F238E27FC236}">
                  <a16:creationId xmlns:a16="http://schemas.microsoft.com/office/drawing/2014/main" id="{6E703A1E-5F10-4BB5-9D52-77CB6F5994C0}"/>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4" name="Freeform 7">
              <a:extLst>
                <a:ext uri="{FF2B5EF4-FFF2-40B4-BE49-F238E27FC236}">
                  <a16:creationId xmlns:a16="http://schemas.microsoft.com/office/drawing/2014/main" id="{22CEE04C-09CE-41CF-937D-EC2D3C23ECC6}"/>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7" name="Rectangle 6">
            <a:extLst>
              <a:ext uri="{FF2B5EF4-FFF2-40B4-BE49-F238E27FC236}">
                <a16:creationId xmlns:a16="http://schemas.microsoft.com/office/drawing/2014/main" id="{76627016-BFC4-46D4-89DB-F72E3C3461EC}"/>
              </a:ext>
            </a:extLst>
          </p:cNvPr>
          <p:cNvSpPr/>
          <p:nvPr userDrawn="1"/>
        </p:nvSpPr>
        <p:spPr>
          <a:xfrm rot="10800000">
            <a:off x="515938" y="-16721"/>
            <a:ext cx="1258618" cy="11050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15" name="Oval 14">
            <a:extLst>
              <a:ext uri="{FF2B5EF4-FFF2-40B4-BE49-F238E27FC236}">
                <a16:creationId xmlns:a16="http://schemas.microsoft.com/office/drawing/2014/main" id="{EF515B4A-CB20-4847-8E00-0DD66F1FEBB4}"/>
              </a:ext>
            </a:extLst>
          </p:cNvPr>
          <p:cNvSpPr/>
          <p:nvPr userDrawn="1"/>
        </p:nvSpPr>
        <p:spPr>
          <a:xfrm>
            <a:off x="11371669" y="6409397"/>
            <a:ext cx="280051" cy="280051"/>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Slide Number Placeholder 5">
            <a:extLst>
              <a:ext uri="{FF2B5EF4-FFF2-40B4-BE49-F238E27FC236}">
                <a16:creationId xmlns:a16="http://schemas.microsoft.com/office/drawing/2014/main" id="{996B64B9-1DF0-4EE9-BAB5-72AFA94B9AFD}"/>
              </a:ext>
            </a:extLst>
          </p:cNvPr>
          <p:cNvSpPr>
            <a:spLocks noGrp="1"/>
          </p:cNvSpPr>
          <p:nvPr>
            <p:ph type="sldNum" sz="quarter" idx="12"/>
          </p:nvPr>
        </p:nvSpPr>
        <p:spPr>
          <a:xfrm>
            <a:off x="11363696" y="6455739"/>
            <a:ext cx="294460"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sp>
        <p:nvSpPr>
          <p:cNvPr id="14" name="Text Placeholder 2">
            <a:extLst>
              <a:ext uri="{FF2B5EF4-FFF2-40B4-BE49-F238E27FC236}">
                <a16:creationId xmlns:a16="http://schemas.microsoft.com/office/drawing/2014/main" id="{774CF4BA-8DCB-42CF-A2C4-D6AF95EE3F54}"/>
              </a:ext>
            </a:extLst>
          </p:cNvPr>
          <p:cNvSpPr>
            <a:spLocks noGrp="1"/>
          </p:cNvSpPr>
          <p:nvPr>
            <p:ph type="body" idx="1"/>
          </p:nvPr>
        </p:nvSpPr>
        <p:spPr>
          <a:xfrm>
            <a:off x="515938" y="1681163"/>
            <a:ext cx="5157787"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7" name="Content Placeholder 3">
            <a:extLst>
              <a:ext uri="{FF2B5EF4-FFF2-40B4-BE49-F238E27FC236}">
                <a16:creationId xmlns:a16="http://schemas.microsoft.com/office/drawing/2014/main" id="{67BA8B6E-A28D-4658-8C91-6CA7BD539B85}"/>
              </a:ext>
            </a:extLst>
          </p:cNvPr>
          <p:cNvSpPr>
            <a:spLocks noGrp="1"/>
          </p:cNvSpPr>
          <p:nvPr>
            <p:ph sz="half" idx="2"/>
          </p:nvPr>
        </p:nvSpPr>
        <p:spPr>
          <a:xfrm>
            <a:off x="515938" y="2505075"/>
            <a:ext cx="5157787" cy="368458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8" name="Text Placeholder 4">
            <a:extLst>
              <a:ext uri="{FF2B5EF4-FFF2-40B4-BE49-F238E27FC236}">
                <a16:creationId xmlns:a16="http://schemas.microsoft.com/office/drawing/2014/main" id="{F73B3215-82DB-4DBF-9E77-3AE2308C6920}"/>
              </a:ext>
            </a:extLst>
          </p:cNvPr>
          <p:cNvSpPr>
            <a:spLocks noGrp="1"/>
          </p:cNvSpPr>
          <p:nvPr>
            <p:ph type="body" sz="quarter" idx="3"/>
          </p:nvPr>
        </p:nvSpPr>
        <p:spPr>
          <a:xfrm>
            <a:off x="6172200" y="1681163"/>
            <a:ext cx="5183188" cy="823912"/>
          </a:xfrm>
        </p:spPr>
        <p:txBody>
          <a:bodyPr anchor="b"/>
          <a:lstStyle>
            <a:lvl1pPr marL="0" indent="0">
              <a:buNone/>
              <a:defRPr sz="2400" b="1">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9" name="Content Placeholder 5">
            <a:extLst>
              <a:ext uri="{FF2B5EF4-FFF2-40B4-BE49-F238E27FC236}">
                <a16:creationId xmlns:a16="http://schemas.microsoft.com/office/drawing/2014/main" id="{8DFD34E8-36CC-4FFE-926B-C170208FEDB8}"/>
              </a:ext>
            </a:extLst>
          </p:cNvPr>
          <p:cNvSpPr>
            <a:spLocks noGrp="1"/>
          </p:cNvSpPr>
          <p:nvPr>
            <p:ph sz="quarter" idx="4"/>
          </p:nvPr>
        </p:nvSpPr>
        <p:spPr>
          <a:xfrm>
            <a:off x="6172200" y="2505075"/>
            <a:ext cx="5183188" cy="368458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25" name="Title 1">
            <a:extLst>
              <a:ext uri="{FF2B5EF4-FFF2-40B4-BE49-F238E27FC236}">
                <a16:creationId xmlns:a16="http://schemas.microsoft.com/office/drawing/2014/main" id="{AE3770E9-CB74-47B0-8229-91F6F756015E}"/>
              </a:ext>
            </a:extLst>
          </p:cNvPr>
          <p:cNvSpPr>
            <a:spLocks noGrp="1"/>
          </p:cNvSpPr>
          <p:nvPr>
            <p:ph type="title"/>
          </p:nvPr>
        </p:nvSpPr>
        <p:spPr>
          <a:xfrm>
            <a:off x="515938" y="246621"/>
            <a:ext cx="11150600" cy="920336"/>
          </a:xfrm>
        </p:spPr>
        <p:txBody>
          <a:bodyPr lIns="0" tIns="0" rIns="0" bIns="0" anchor="b">
            <a:noAutofit/>
          </a:bodyPr>
          <a:lstStyle>
            <a:lvl1pPr>
              <a:defRPr sz="3200" b="1" cap="all" baseline="0"/>
            </a:lvl1pPr>
          </a:lstStyle>
          <a:p>
            <a:r>
              <a:rPr lang="en-US" noProof="0"/>
              <a:t>Click to edit Master title style</a:t>
            </a:r>
            <a:endParaRPr lang="en-US" noProof="0" dirty="0"/>
          </a:p>
        </p:txBody>
      </p:sp>
    </p:spTree>
    <p:extLst>
      <p:ext uri="{BB962C8B-B14F-4D97-AF65-F5344CB8AC3E}">
        <p14:creationId xmlns:p14="http://schemas.microsoft.com/office/powerpoint/2010/main" val="24617946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2" name="Picture Placeholder 21">
            <a:extLst>
              <a:ext uri="{FF2B5EF4-FFF2-40B4-BE49-F238E27FC236}">
                <a16:creationId xmlns:a16="http://schemas.microsoft.com/office/drawing/2014/main" id="{C57825D7-DD33-4B70-BBBE-D46E7A5352EC}"/>
              </a:ext>
            </a:extLst>
          </p:cNvPr>
          <p:cNvSpPr>
            <a:spLocks noGrp="1"/>
          </p:cNvSpPr>
          <p:nvPr>
            <p:ph type="pic" idx="1"/>
          </p:nvPr>
        </p:nvSpPr>
        <p:spPr>
          <a:xfrm>
            <a:off x="6096000" y="768485"/>
            <a:ext cx="5305662" cy="5305662"/>
          </a:xfrm>
          <a:custGeom>
            <a:avLst/>
            <a:gdLst>
              <a:gd name="connsiteX0" fmla="*/ 2652831 w 5305662"/>
              <a:gd name="connsiteY0" fmla="*/ 0 h 5305662"/>
              <a:gd name="connsiteX1" fmla="*/ 5305662 w 5305662"/>
              <a:gd name="connsiteY1" fmla="*/ 2652831 h 5305662"/>
              <a:gd name="connsiteX2" fmla="*/ 2652831 w 5305662"/>
              <a:gd name="connsiteY2" fmla="*/ 5305662 h 5305662"/>
              <a:gd name="connsiteX3" fmla="*/ 0 w 5305662"/>
              <a:gd name="connsiteY3" fmla="*/ 2652831 h 5305662"/>
              <a:gd name="connsiteX4" fmla="*/ 2652831 w 5305662"/>
              <a:gd name="connsiteY4" fmla="*/ 0 h 53056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05662" h="5305662">
                <a:moveTo>
                  <a:pt x="2652831" y="0"/>
                </a:moveTo>
                <a:cubicBezTo>
                  <a:pt x="4117949" y="0"/>
                  <a:pt x="5305662" y="1187713"/>
                  <a:pt x="5305662" y="2652831"/>
                </a:cubicBezTo>
                <a:cubicBezTo>
                  <a:pt x="5305662" y="4117949"/>
                  <a:pt x="4117949" y="5305662"/>
                  <a:pt x="2652831" y="5305662"/>
                </a:cubicBezTo>
                <a:cubicBezTo>
                  <a:pt x="1187713" y="5305662"/>
                  <a:pt x="0" y="4117949"/>
                  <a:pt x="0" y="2652831"/>
                </a:cubicBezTo>
                <a:cubicBezTo>
                  <a:pt x="0" y="1187713"/>
                  <a:pt x="1187713" y="0"/>
                  <a:pt x="2652831" y="0"/>
                </a:cubicBezTo>
                <a:close/>
              </a:path>
            </a:pathLst>
          </a:custGeom>
          <a:solidFill>
            <a:schemeClr val="bg2"/>
          </a:solidFill>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grpSp>
        <p:nvGrpSpPr>
          <p:cNvPr id="14" name="Group 13">
            <a:extLst>
              <a:ext uri="{FF2B5EF4-FFF2-40B4-BE49-F238E27FC236}">
                <a16:creationId xmlns:a16="http://schemas.microsoft.com/office/drawing/2014/main" id="{0DC2055F-AE3F-46BE-B57E-A0F1A86D1C36}"/>
              </a:ext>
            </a:extLst>
          </p:cNvPr>
          <p:cNvGrpSpPr/>
          <p:nvPr userDrawn="1"/>
        </p:nvGrpSpPr>
        <p:grpSpPr>
          <a:xfrm flipH="1">
            <a:off x="5400786" y="-2003509"/>
            <a:ext cx="8917229" cy="10769768"/>
            <a:chOff x="11114088" y="2241550"/>
            <a:chExt cx="1905000" cy="2354263"/>
          </a:xfrm>
          <a:solidFill>
            <a:schemeClr val="bg2">
              <a:alpha val="91000"/>
            </a:schemeClr>
          </a:solidFill>
        </p:grpSpPr>
        <p:sp>
          <p:nvSpPr>
            <p:cNvPr id="15" name="Freeform 5">
              <a:extLst>
                <a:ext uri="{FF2B5EF4-FFF2-40B4-BE49-F238E27FC236}">
                  <a16:creationId xmlns:a16="http://schemas.microsoft.com/office/drawing/2014/main" id="{C98EF042-A3B8-406D-BC16-153A989F571A}"/>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6" name="Freeform 6">
              <a:extLst>
                <a:ext uri="{FF2B5EF4-FFF2-40B4-BE49-F238E27FC236}">
                  <a16:creationId xmlns:a16="http://schemas.microsoft.com/office/drawing/2014/main" id="{68E5FAC9-A660-4D7A-AC84-0A7C8CC3BB65}"/>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19" name="Title 1">
            <a:extLst>
              <a:ext uri="{FF2B5EF4-FFF2-40B4-BE49-F238E27FC236}">
                <a16:creationId xmlns:a16="http://schemas.microsoft.com/office/drawing/2014/main" id="{19A1397F-1946-4CBE-9EC5-159C3CBC78B6}"/>
              </a:ext>
            </a:extLst>
          </p:cNvPr>
          <p:cNvSpPr>
            <a:spLocks noGrp="1"/>
          </p:cNvSpPr>
          <p:nvPr>
            <p:ph type="title"/>
          </p:nvPr>
        </p:nvSpPr>
        <p:spPr>
          <a:xfrm>
            <a:off x="839788" y="457200"/>
            <a:ext cx="3932237" cy="1600200"/>
          </a:xfrm>
        </p:spPr>
        <p:txBody>
          <a:bodyPr anchor="b"/>
          <a:lstStyle>
            <a:lvl1pPr>
              <a:defRPr sz="3200"/>
            </a:lvl1pPr>
          </a:lstStyle>
          <a:p>
            <a:r>
              <a:rPr lang="en-US" noProof="0"/>
              <a:t>Click to edit Master title style</a:t>
            </a:r>
            <a:endParaRPr lang="en-US" noProof="0" dirty="0"/>
          </a:p>
        </p:txBody>
      </p:sp>
      <p:sp>
        <p:nvSpPr>
          <p:cNvPr id="20" name="Text Placeholder 3">
            <a:extLst>
              <a:ext uri="{FF2B5EF4-FFF2-40B4-BE49-F238E27FC236}">
                <a16:creationId xmlns:a16="http://schemas.microsoft.com/office/drawing/2014/main" id="{C535F2AB-153E-44A9-97BE-00553BEC1770}"/>
              </a:ext>
            </a:extLst>
          </p:cNvPr>
          <p:cNvSpPr>
            <a:spLocks noGrp="1"/>
          </p:cNvSpPr>
          <p:nvPr>
            <p:ph type="body" sz="half" idx="2"/>
          </p:nvPr>
        </p:nvSpPr>
        <p:spPr>
          <a:xfrm>
            <a:off x="839788" y="2057400"/>
            <a:ext cx="3932237" cy="3811588"/>
          </a:xfrm>
        </p:spPr>
        <p:txBody>
          <a:bodyPr/>
          <a:lstStyle>
            <a:lvl1pPr marL="0" indent="0">
              <a:buFont typeface="Arial" panose="020B0604020202020204" pitchFamily="34" charse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Tree>
    <p:extLst>
      <p:ext uri="{BB962C8B-B14F-4D97-AF65-F5344CB8AC3E}">
        <p14:creationId xmlns:p14="http://schemas.microsoft.com/office/powerpoint/2010/main" val="21071857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9F866E5C-B8AA-4805-B232-831BA01AAF16}"/>
              </a:ext>
            </a:extLst>
          </p:cNvPr>
          <p:cNvGrpSpPr/>
          <p:nvPr userDrawn="1"/>
        </p:nvGrpSpPr>
        <p:grpSpPr>
          <a:xfrm rot="8650774" flipH="1" flipV="1">
            <a:off x="7430044" y="-1843126"/>
            <a:ext cx="4436224" cy="5482435"/>
            <a:chOff x="11114088" y="2241550"/>
            <a:chExt cx="1905000" cy="2354263"/>
          </a:xfrm>
          <a:solidFill>
            <a:schemeClr val="bg2">
              <a:alpha val="53000"/>
            </a:schemeClr>
          </a:solidFill>
        </p:grpSpPr>
        <p:sp>
          <p:nvSpPr>
            <p:cNvPr id="20" name="Freeform 5">
              <a:extLst>
                <a:ext uri="{FF2B5EF4-FFF2-40B4-BE49-F238E27FC236}">
                  <a16:creationId xmlns:a16="http://schemas.microsoft.com/office/drawing/2014/main" id="{F98614F0-2DA3-4F29-8CB3-D61424AC8506}"/>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2" name="Freeform 6">
              <a:extLst>
                <a:ext uri="{FF2B5EF4-FFF2-40B4-BE49-F238E27FC236}">
                  <a16:creationId xmlns:a16="http://schemas.microsoft.com/office/drawing/2014/main" id="{66D52F08-13EC-4AB4-BB79-89A5395A03BF}"/>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3" name="Freeform 7">
              <a:extLst>
                <a:ext uri="{FF2B5EF4-FFF2-40B4-BE49-F238E27FC236}">
                  <a16:creationId xmlns:a16="http://schemas.microsoft.com/office/drawing/2014/main" id="{2544236D-8C3A-41EF-9A68-C84A8A7D0F5A}"/>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7" name="Rectangle 6">
            <a:extLst>
              <a:ext uri="{FF2B5EF4-FFF2-40B4-BE49-F238E27FC236}">
                <a16:creationId xmlns:a16="http://schemas.microsoft.com/office/drawing/2014/main" id="{76627016-BFC4-46D4-89DB-F72E3C3461EC}"/>
              </a:ext>
            </a:extLst>
          </p:cNvPr>
          <p:cNvSpPr/>
          <p:nvPr userDrawn="1"/>
        </p:nvSpPr>
        <p:spPr>
          <a:xfrm rot="10800000">
            <a:off x="515938" y="-16721"/>
            <a:ext cx="1258618" cy="11050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15" name="Oval 14">
            <a:extLst>
              <a:ext uri="{FF2B5EF4-FFF2-40B4-BE49-F238E27FC236}">
                <a16:creationId xmlns:a16="http://schemas.microsoft.com/office/drawing/2014/main" id="{EF515B4A-CB20-4847-8E00-0DD66F1FEBB4}"/>
              </a:ext>
            </a:extLst>
          </p:cNvPr>
          <p:cNvSpPr/>
          <p:nvPr userDrawn="1"/>
        </p:nvSpPr>
        <p:spPr>
          <a:xfrm>
            <a:off x="11371669" y="6409397"/>
            <a:ext cx="280051" cy="280051"/>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Slide Number Placeholder 5">
            <a:extLst>
              <a:ext uri="{FF2B5EF4-FFF2-40B4-BE49-F238E27FC236}">
                <a16:creationId xmlns:a16="http://schemas.microsoft.com/office/drawing/2014/main" id="{996B64B9-1DF0-4EE9-BAB5-72AFA94B9AFD}"/>
              </a:ext>
            </a:extLst>
          </p:cNvPr>
          <p:cNvSpPr>
            <a:spLocks noGrp="1"/>
          </p:cNvSpPr>
          <p:nvPr>
            <p:ph type="sldNum" sz="quarter" idx="12"/>
          </p:nvPr>
        </p:nvSpPr>
        <p:spPr>
          <a:xfrm>
            <a:off x="11363696" y="6455739"/>
            <a:ext cx="294460"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sp>
        <p:nvSpPr>
          <p:cNvPr id="14" name="Title 1">
            <a:extLst>
              <a:ext uri="{FF2B5EF4-FFF2-40B4-BE49-F238E27FC236}">
                <a16:creationId xmlns:a16="http://schemas.microsoft.com/office/drawing/2014/main" id="{9009D5C6-6206-4291-8037-67DC025F0B4C}"/>
              </a:ext>
            </a:extLst>
          </p:cNvPr>
          <p:cNvSpPr>
            <a:spLocks noGrp="1"/>
          </p:cNvSpPr>
          <p:nvPr>
            <p:ph type="title"/>
          </p:nvPr>
        </p:nvSpPr>
        <p:spPr>
          <a:xfrm>
            <a:off x="839788" y="457200"/>
            <a:ext cx="3932237" cy="1600200"/>
          </a:xfrm>
        </p:spPr>
        <p:txBody>
          <a:bodyPr anchor="b"/>
          <a:lstStyle>
            <a:lvl1pPr>
              <a:defRPr sz="3200"/>
            </a:lvl1pPr>
          </a:lstStyle>
          <a:p>
            <a:r>
              <a:rPr lang="en-US" noProof="0"/>
              <a:t>Click to edit Master title style</a:t>
            </a:r>
            <a:endParaRPr lang="en-US" noProof="0" dirty="0"/>
          </a:p>
        </p:txBody>
      </p:sp>
      <p:sp>
        <p:nvSpPr>
          <p:cNvPr id="17" name="Text Placeholder 3">
            <a:extLst>
              <a:ext uri="{FF2B5EF4-FFF2-40B4-BE49-F238E27FC236}">
                <a16:creationId xmlns:a16="http://schemas.microsoft.com/office/drawing/2014/main" id="{BEB643FD-AA85-4A43-8EBD-AFD10DD987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18" name="Content Placeholder 2">
            <a:extLst>
              <a:ext uri="{FF2B5EF4-FFF2-40B4-BE49-F238E27FC236}">
                <a16:creationId xmlns:a16="http://schemas.microsoft.com/office/drawing/2014/main" id="{9001F313-F798-43BE-AFF0-A68C84C3640D}"/>
              </a:ext>
            </a:extLst>
          </p:cNvPr>
          <p:cNvSpPr>
            <a:spLocks noGrp="1"/>
          </p:cNvSpPr>
          <p:nvPr>
            <p:ph idx="1"/>
          </p:nvPr>
        </p:nvSpPr>
        <p:spPr>
          <a:xfrm>
            <a:off x="5183188" y="457201"/>
            <a:ext cx="6172200" cy="54038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3025310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_0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6299464-ED20-4919-8B3A-2CFAE8DA2347}"/>
              </a:ext>
            </a:extLst>
          </p:cNvPr>
          <p:cNvSpPr/>
          <p:nvPr userDrawn="1"/>
        </p:nvSpPr>
        <p:spPr>
          <a:xfrm>
            <a:off x="0" y="0"/>
            <a:ext cx="12192000" cy="6858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2456FD49-C258-4333-9422-358C976A341C}"/>
              </a:ext>
            </a:extLst>
          </p:cNvPr>
          <p:cNvSpPr>
            <a:spLocks noGrp="1"/>
          </p:cNvSpPr>
          <p:nvPr>
            <p:ph type="ctrTitle" hasCustomPrompt="1"/>
          </p:nvPr>
        </p:nvSpPr>
        <p:spPr>
          <a:xfrm>
            <a:off x="6343650" y="2173288"/>
            <a:ext cx="5143500" cy="2090808"/>
          </a:xfrm>
        </p:spPr>
        <p:txBody>
          <a:bodyPr anchor="b">
            <a:noAutofit/>
          </a:bodyPr>
          <a:lstStyle>
            <a:lvl1pPr algn="l">
              <a:defRPr sz="5400" b="1" cap="all" baseline="0">
                <a:solidFill>
                  <a:schemeClr val="bg1"/>
                </a:solidFill>
                <a:latin typeface="+mj-lt"/>
              </a:defRPr>
            </a:lvl1pPr>
          </a:lstStyle>
          <a:p>
            <a:r>
              <a:rPr lang="en-US" noProof="0" dirty="0"/>
              <a:t>Title comes here</a:t>
            </a:r>
          </a:p>
        </p:txBody>
      </p:sp>
      <p:sp>
        <p:nvSpPr>
          <p:cNvPr id="3" name="Subtitle 2">
            <a:extLst>
              <a:ext uri="{FF2B5EF4-FFF2-40B4-BE49-F238E27FC236}">
                <a16:creationId xmlns:a16="http://schemas.microsoft.com/office/drawing/2014/main" id="{59758E15-A93D-4FB9-843D-1490E27A151B}"/>
              </a:ext>
            </a:extLst>
          </p:cNvPr>
          <p:cNvSpPr>
            <a:spLocks noGrp="1"/>
          </p:cNvSpPr>
          <p:nvPr>
            <p:ph type="subTitle" idx="1"/>
          </p:nvPr>
        </p:nvSpPr>
        <p:spPr>
          <a:xfrm>
            <a:off x="6343650" y="4279971"/>
            <a:ext cx="5143500" cy="503167"/>
          </a:xfrm>
        </p:spPr>
        <p:txBody>
          <a:bodyPr>
            <a:noAutofit/>
          </a:bodyPr>
          <a:lstStyle>
            <a:lvl1pPr marL="0" indent="0" algn="l">
              <a:buNone/>
              <a:defRPr sz="1800" b="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endParaRPr lang="en-US" noProof="0" dirty="0"/>
          </a:p>
        </p:txBody>
      </p:sp>
      <p:sp>
        <p:nvSpPr>
          <p:cNvPr id="13" name="Picture Placeholder 12">
            <a:extLst>
              <a:ext uri="{FF2B5EF4-FFF2-40B4-BE49-F238E27FC236}">
                <a16:creationId xmlns:a16="http://schemas.microsoft.com/office/drawing/2014/main" id="{BCCC559D-0EC3-432C-B397-6897B366DF36}"/>
              </a:ext>
            </a:extLst>
          </p:cNvPr>
          <p:cNvSpPr>
            <a:spLocks noGrp="1"/>
          </p:cNvSpPr>
          <p:nvPr>
            <p:ph type="pic" sz="quarter" idx="10"/>
          </p:nvPr>
        </p:nvSpPr>
        <p:spPr>
          <a:xfrm>
            <a:off x="710812" y="728545"/>
            <a:ext cx="5305661" cy="5305661"/>
          </a:xfrm>
          <a:prstGeom prst="ellipse">
            <a:avLst/>
          </a:prstGeom>
          <a:solidFill>
            <a:schemeClr val="bg2"/>
          </a:solidFill>
        </p:spPr>
        <p:txBody>
          <a:bodyPr anchor="ctr"/>
          <a:lstStyle>
            <a:lvl1pPr marL="0" indent="0" algn="ctr">
              <a:buNone/>
              <a:defRPr/>
            </a:lvl1pPr>
          </a:lstStyle>
          <a:p>
            <a:r>
              <a:rPr lang="en-US" noProof="0"/>
              <a:t>Click icon to add picture</a:t>
            </a:r>
            <a:endParaRPr lang="en-US" noProof="0" dirty="0"/>
          </a:p>
        </p:txBody>
      </p:sp>
      <p:grpSp>
        <p:nvGrpSpPr>
          <p:cNvPr id="14" name="Group 13">
            <a:extLst>
              <a:ext uri="{FF2B5EF4-FFF2-40B4-BE49-F238E27FC236}">
                <a16:creationId xmlns:a16="http://schemas.microsoft.com/office/drawing/2014/main" id="{0DC2055F-AE3F-46BE-B57E-A0F1A86D1C36}"/>
              </a:ext>
            </a:extLst>
          </p:cNvPr>
          <p:cNvGrpSpPr/>
          <p:nvPr userDrawn="1"/>
        </p:nvGrpSpPr>
        <p:grpSpPr>
          <a:xfrm>
            <a:off x="-1728305" y="-2049517"/>
            <a:ext cx="8917229" cy="10769768"/>
            <a:chOff x="11114088" y="2241550"/>
            <a:chExt cx="1905000" cy="2354263"/>
          </a:xfrm>
          <a:solidFill>
            <a:schemeClr val="bg1">
              <a:alpha val="16000"/>
            </a:schemeClr>
          </a:solidFill>
        </p:grpSpPr>
        <p:sp>
          <p:nvSpPr>
            <p:cNvPr id="15" name="Freeform 5">
              <a:extLst>
                <a:ext uri="{FF2B5EF4-FFF2-40B4-BE49-F238E27FC236}">
                  <a16:creationId xmlns:a16="http://schemas.microsoft.com/office/drawing/2014/main" id="{C98EF042-A3B8-406D-BC16-153A989F571A}"/>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6" name="Freeform 6">
              <a:extLst>
                <a:ext uri="{FF2B5EF4-FFF2-40B4-BE49-F238E27FC236}">
                  <a16:creationId xmlns:a16="http://schemas.microsoft.com/office/drawing/2014/main" id="{68E5FAC9-A660-4D7A-AC84-0A7C8CC3BB65}"/>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Tree>
    <p:extLst>
      <p:ext uri="{BB962C8B-B14F-4D97-AF65-F5344CB8AC3E}">
        <p14:creationId xmlns:p14="http://schemas.microsoft.com/office/powerpoint/2010/main" val="131214083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7333" userDrawn="1">
          <p15:clr>
            <a:srgbClr val="FBAE40"/>
          </p15:clr>
        </p15:guide>
        <p15:guide id="4" pos="36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with Image">
    <p:bg>
      <p:bgPr>
        <a:solidFill>
          <a:srgbClr val="92D05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9087E09-D75F-4E26-B01E-A1A09BA2EA70}"/>
              </a:ext>
            </a:extLst>
          </p:cNvPr>
          <p:cNvSpPr/>
          <p:nvPr userDrawn="1"/>
        </p:nvSpPr>
        <p:spPr>
          <a:xfrm>
            <a:off x="0" y="0"/>
            <a:ext cx="12192000" cy="6858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AF7A70B7-7ADE-4E0B-B956-363B0B1AA613}"/>
              </a:ext>
            </a:extLst>
          </p:cNvPr>
          <p:cNvSpPr>
            <a:spLocks noGrp="1"/>
          </p:cNvSpPr>
          <p:nvPr>
            <p:ph type="title"/>
          </p:nvPr>
        </p:nvSpPr>
        <p:spPr>
          <a:xfrm>
            <a:off x="831850" y="182563"/>
            <a:ext cx="10515600" cy="940181"/>
          </a:xfrm>
        </p:spPr>
        <p:txBody>
          <a:bodyPr anchor="b">
            <a:noAutofit/>
          </a:bodyPr>
          <a:lstStyle>
            <a:lvl1pPr algn="ctr">
              <a:defRPr sz="4000" b="1" cap="all" baseline="0">
                <a:solidFill>
                  <a:schemeClr val="bg1"/>
                </a:solidFill>
              </a:defRPr>
            </a:lvl1pPr>
          </a:lstStyle>
          <a:p>
            <a:r>
              <a:rPr lang="en-US" noProof="0"/>
              <a:t>Click to edit Master title style</a:t>
            </a:r>
          </a:p>
        </p:txBody>
      </p:sp>
      <p:sp>
        <p:nvSpPr>
          <p:cNvPr id="3" name="Text Placeholder 2">
            <a:extLst>
              <a:ext uri="{FF2B5EF4-FFF2-40B4-BE49-F238E27FC236}">
                <a16:creationId xmlns:a16="http://schemas.microsoft.com/office/drawing/2014/main" id="{4ACB5603-8A62-4D45-B6EF-0D7E2D5FC4F7}"/>
              </a:ext>
            </a:extLst>
          </p:cNvPr>
          <p:cNvSpPr>
            <a:spLocks noGrp="1"/>
          </p:cNvSpPr>
          <p:nvPr>
            <p:ph type="body" idx="1" hasCustomPrompt="1"/>
          </p:nvPr>
        </p:nvSpPr>
        <p:spPr>
          <a:xfrm>
            <a:off x="2139388" y="1154832"/>
            <a:ext cx="7900525" cy="764460"/>
          </a:xfrm>
        </p:spPr>
        <p:txBody>
          <a:bodyPr>
            <a:noAutofit/>
          </a:bodyPr>
          <a:lstStyle>
            <a:lvl1pPr marL="0" indent="0" algn="ctr">
              <a:buNone/>
              <a:defRPr sz="1800" cap="none" baseline="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Dummy Text Comes Here</a:t>
            </a:r>
          </a:p>
        </p:txBody>
      </p:sp>
      <p:sp>
        <p:nvSpPr>
          <p:cNvPr id="11" name="Oval 10">
            <a:extLst>
              <a:ext uri="{FF2B5EF4-FFF2-40B4-BE49-F238E27FC236}">
                <a16:creationId xmlns:a16="http://schemas.microsoft.com/office/drawing/2014/main" id="{8931D2A9-0B92-4197-8802-80424C14EA7E}"/>
              </a:ext>
            </a:extLst>
          </p:cNvPr>
          <p:cNvSpPr/>
          <p:nvPr userDrawn="1"/>
        </p:nvSpPr>
        <p:spPr>
          <a:xfrm>
            <a:off x="11371669" y="6409397"/>
            <a:ext cx="280051" cy="28005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Slide Number Placeholder 5">
            <a:extLst>
              <a:ext uri="{FF2B5EF4-FFF2-40B4-BE49-F238E27FC236}">
                <a16:creationId xmlns:a16="http://schemas.microsoft.com/office/drawing/2014/main" id="{533B74B0-30B9-45C2-9AE6-45D1978AAFAE}"/>
              </a:ext>
            </a:extLst>
          </p:cNvPr>
          <p:cNvSpPr>
            <a:spLocks noGrp="1"/>
          </p:cNvSpPr>
          <p:nvPr>
            <p:ph type="sldNum" sz="quarter" idx="12"/>
          </p:nvPr>
        </p:nvSpPr>
        <p:spPr>
          <a:xfrm>
            <a:off x="11363696" y="6455739"/>
            <a:ext cx="294460" cy="187367"/>
          </a:xfrm>
        </p:spPr>
        <p:txBody>
          <a:bodyPr lIns="0" tIns="0" rIns="0" bIns="0"/>
          <a:lstStyle>
            <a:lvl1pPr algn="ctr">
              <a:defRPr sz="900">
                <a:solidFill>
                  <a:srgbClr val="2C567A"/>
                </a:solidFill>
                <a:latin typeface="+mn-lt"/>
              </a:defRPr>
            </a:lvl1pPr>
          </a:lstStyle>
          <a:p>
            <a:fld id="{9EC71654-96A5-4280-94F3-931C61A9F92C}" type="slidenum">
              <a:rPr lang="en-US" noProof="0" smtClean="0"/>
              <a:pPr/>
              <a:t>‹#›</a:t>
            </a:fld>
            <a:endParaRPr lang="en-US" noProof="0" dirty="0"/>
          </a:p>
        </p:txBody>
      </p:sp>
      <p:sp>
        <p:nvSpPr>
          <p:cNvPr id="15" name="Picture Placeholder 14">
            <a:extLst>
              <a:ext uri="{FF2B5EF4-FFF2-40B4-BE49-F238E27FC236}">
                <a16:creationId xmlns:a16="http://schemas.microsoft.com/office/drawing/2014/main" id="{B5A30B6B-EEDB-4142-8138-D50F5A307D76}"/>
              </a:ext>
            </a:extLst>
          </p:cNvPr>
          <p:cNvSpPr>
            <a:spLocks noGrp="1"/>
          </p:cNvSpPr>
          <p:nvPr>
            <p:ph type="pic" sz="quarter" idx="13"/>
          </p:nvPr>
        </p:nvSpPr>
        <p:spPr>
          <a:xfrm>
            <a:off x="2993041" y="2270376"/>
            <a:ext cx="6206400" cy="4587625"/>
          </a:xfrm>
          <a:custGeom>
            <a:avLst/>
            <a:gdLst>
              <a:gd name="connsiteX0" fmla="*/ 3103200 w 6206400"/>
              <a:gd name="connsiteY0" fmla="*/ 0 h 4587625"/>
              <a:gd name="connsiteX1" fmla="*/ 6206400 w 6206400"/>
              <a:gd name="connsiteY1" fmla="*/ 3103200 h 4587625"/>
              <a:gd name="connsiteX2" fmla="*/ 5831861 w 6206400"/>
              <a:gd name="connsiteY2" fmla="*/ 4582370 h 4587625"/>
              <a:gd name="connsiteX3" fmla="*/ 5828668 w 6206400"/>
              <a:gd name="connsiteY3" fmla="*/ 4587625 h 4587625"/>
              <a:gd name="connsiteX4" fmla="*/ 377733 w 6206400"/>
              <a:gd name="connsiteY4" fmla="*/ 4587625 h 4587625"/>
              <a:gd name="connsiteX5" fmla="*/ 374540 w 6206400"/>
              <a:gd name="connsiteY5" fmla="*/ 4582370 h 4587625"/>
              <a:gd name="connsiteX6" fmla="*/ 0 w 6206400"/>
              <a:gd name="connsiteY6" fmla="*/ 3103200 h 4587625"/>
              <a:gd name="connsiteX7" fmla="*/ 3103200 w 6206400"/>
              <a:gd name="connsiteY7" fmla="*/ 0 h 4587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06400" h="4587625">
                <a:moveTo>
                  <a:pt x="3103200" y="0"/>
                </a:moveTo>
                <a:cubicBezTo>
                  <a:pt x="4817050" y="0"/>
                  <a:pt x="6206400" y="1389350"/>
                  <a:pt x="6206400" y="3103200"/>
                </a:cubicBezTo>
                <a:cubicBezTo>
                  <a:pt x="6206400" y="3638778"/>
                  <a:pt x="6070721" y="4142667"/>
                  <a:pt x="5831861" y="4582370"/>
                </a:cubicBezTo>
                <a:lnTo>
                  <a:pt x="5828668" y="4587625"/>
                </a:lnTo>
                <a:lnTo>
                  <a:pt x="377733" y="4587625"/>
                </a:lnTo>
                <a:lnTo>
                  <a:pt x="374540" y="4582370"/>
                </a:lnTo>
                <a:cubicBezTo>
                  <a:pt x="135679" y="4142667"/>
                  <a:pt x="0" y="3638778"/>
                  <a:pt x="0" y="3103200"/>
                </a:cubicBezTo>
                <a:cubicBezTo>
                  <a:pt x="0" y="1389350"/>
                  <a:pt x="1389350" y="0"/>
                  <a:pt x="3103200" y="0"/>
                </a:cubicBezTo>
                <a:close/>
              </a:path>
            </a:pathLst>
          </a:custGeom>
          <a:solidFill>
            <a:schemeClr val="bg2"/>
          </a:solidFill>
        </p:spPr>
        <p:txBody>
          <a:bodyPr wrap="square" anchor="ctr">
            <a:noAutofit/>
          </a:bodyPr>
          <a:lstStyle>
            <a:lvl1pPr marL="0" indent="0" algn="ctr">
              <a:buNone/>
              <a:defRPr sz="2400"/>
            </a:lvl1pPr>
          </a:lstStyle>
          <a:p>
            <a:r>
              <a:rPr lang="en-US" noProof="0"/>
              <a:t>Click icon to add picture</a:t>
            </a:r>
            <a:endParaRPr lang="en-US" noProof="0" dirty="0"/>
          </a:p>
        </p:txBody>
      </p:sp>
    </p:spTree>
    <p:extLst>
      <p:ext uri="{BB962C8B-B14F-4D97-AF65-F5344CB8AC3E}">
        <p14:creationId xmlns:p14="http://schemas.microsoft.com/office/powerpoint/2010/main" val="275049557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with Imag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EE9886-36F0-4E06-A3A6-D8F00B0665A1}"/>
              </a:ext>
            </a:extLst>
          </p:cNvPr>
          <p:cNvSpPr>
            <a:spLocks noGrp="1"/>
          </p:cNvSpPr>
          <p:nvPr>
            <p:ph idx="1"/>
          </p:nvPr>
        </p:nvSpPr>
        <p:spPr>
          <a:xfrm>
            <a:off x="538960" y="1825625"/>
            <a:ext cx="4914189" cy="4351338"/>
          </a:xfrm>
        </p:spPr>
        <p:txBody>
          <a:bodyPr lIns="0" tIns="0" rIns="0" bIns="0">
            <a:noAutofit/>
          </a:bodyPr>
          <a:lstStyle>
            <a:lvl1pPr>
              <a:defRPr sz="2400"/>
            </a:lvl1pPr>
            <a:lvl2pPr>
              <a:defRPr sz="2000"/>
            </a:lvl2pPr>
            <a:lvl3pPr>
              <a:defRPr sz="1800"/>
            </a:lvl3pPr>
            <a:lvl4pPr>
              <a:defRPr sz="1600"/>
            </a:lvl4pPr>
            <a:lvl5pPr>
              <a:defRPr sz="16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7" name="Rectangle 6">
            <a:extLst>
              <a:ext uri="{FF2B5EF4-FFF2-40B4-BE49-F238E27FC236}">
                <a16:creationId xmlns:a16="http://schemas.microsoft.com/office/drawing/2014/main" id="{76627016-BFC4-46D4-89DB-F72E3C3461EC}"/>
              </a:ext>
            </a:extLst>
          </p:cNvPr>
          <p:cNvSpPr/>
          <p:nvPr userDrawn="1"/>
        </p:nvSpPr>
        <p:spPr>
          <a:xfrm rot="10800000">
            <a:off x="515938" y="-16721"/>
            <a:ext cx="1258618" cy="11050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15" name="Oval 14">
            <a:extLst>
              <a:ext uri="{FF2B5EF4-FFF2-40B4-BE49-F238E27FC236}">
                <a16:creationId xmlns:a16="http://schemas.microsoft.com/office/drawing/2014/main" id="{EF515B4A-CB20-4847-8E00-0DD66F1FEBB4}"/>
              </a:ext>
            </a:extLst>
          </p:cNvPr>
          <p:cNvSpPr/>
          <p:nvPr userDrawn="1"/>
        </p:nvSpPr>
        <p:spPr>
          <a:xfrm>
            <a:off x="11371669" y="6409397"/>
            <a:ext cx="280051" cy="280051"/>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Slide Number Placeholder 5">
            <a:extLst>
              <a:ext uri="{FF2B5EF4-FFF2-40B4-BE49-F238E27FC236}">
                <a16:creationId xmlns:a16="http://schemas.microsoft.com/office/drawing/2014/main" id="{996B64B9-1DF0-4EE9-BAB5-72AFA94B9AFD}"/>
              </a:ext>
            </a:extLst>
          </p:cNvPr>
          <p:cNvSpPr>
            <a:spLocks noGrp="1"/>
          </p:cNvSpPr>
          <p:nvPr>
            <p:ph type="sldNum" sz="quarter" idx="12"/>
          </p:nvPr>
        </p:nvSpPr>
        <p:spPr>
          <a:xfrm>
            <a:off x="11363696" y="6455739"/>
            <a:ext cx="294460"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sp>
        <p:nvSpPr>
          <p:cNvPr id="23" name="Picture Placeholder 22">
            <a:extLst>
              <a:ext uri="{FF2B5EF4-FFF2-40B4-BE49-F238E27FC236}">
                <a16:creationId xmlns:a16="http://schemas.microsoft.com/office/drawing/2014/main" id="{26619E66-5354-4D60-8529-27917AC037C0}"/>
              </a:ext>
            </a:extLst>
          </p:cNvPr>
          <p:cNvSpPr>
            <a:spLocks noGrp="1"/>
          </p:cNvSpPr>
          <p:nvPr>
            <p:ph type="pic" sz="quarter" idx="13"/>
          </p:nvPr>
        </p:nvSpPr>
        <p:spPr>
          <a:xfrm>
            <a:off x="5884648" y="0"/>
            <a:ext cx="6307353" cy="5780372"/>
          </a:xfrm>
          <a:custGeom>
            <a:avLst/>
            <a:gdLst>
              <a:gd name="connsiteX0" fmla="*/ 760444 w 6307353"/>
              <a:gd name="connsiteY0" fmla="*/ 0 h 5780372"/>
              <a:gd name="connsiteX1" fmla="*/ 6307353 w 6307353"/>
              <a:gd name="connsiteY1" fmla="*/ 0 h 5780372"/>
              <a:gd name="connsiteX2" fmla="*/ 6307353 w 6307353"/>
              <a:gd name="connsiteY2" fmla="*/ 4515612 h 5780372"/>
              <a:gd name="connsiteX3" fmla="*/ 6110746 w 6307353"/>
              <a:gd name="connsiteY3" fmla="*/ 4731934 h 5780372"/>
              <a:gd name="connsiteX4" fmla="*/ 3579592 w 6307353"/>
              <a:gd name="connsiteY4" fmla="*/ 5780372 h 5780372"/>
              <a:gd name="connsiteX5" fmla="*/ 0 w 6307353"/>
              <a:gd name="connsiteY5" fmla="*/ 2200780 h 5780372"/>
              <a:gd name="connsiteX6" fmla="*/ 611338 w 6307353"/>
              <a:gd name="connsiteY6" fmla="*/ 199396 h 5780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07353" h="5780372">
                <a:moveTo>
                  <a:pt x="760444" y="0"/>
                </a:moveTo>
                <a:lnTo>
                  <a:pt x="6307353" y="0"/>
                </a:lnTo>
                <a:lnTo>
                  <a:pt x="6307353" y="4515612"/>
                </a:lnTo>
                <a:lnTo>
                  <a:pt x="6110746" y="4731934"/>
                </a:lnTo>
                <a:cubicBezTo>
                  <a:pt x="5462967" y="5379713"/>
                  <a:pt x="4568069" y="5780372"/>
                  <a:pt x="3579592" y="5780372"/>
                </a:cubicBezTo>
                <a:cubicBezTo>
                  <a:pt x="1602638" y="5780372"/>
                  <a:pt x="0" y="4177734"/>
                  <a:pt x="0" y="2200780"/>
                </a:cubicBezTo>
                <a:cubicBezTo>
                  <a:pt x="0" y="1459422"/>
                  <a:pt x="225371" y="770703"/>
                  <a:pt x="611338" y="199396"/>
                </a:cubicBezTo>
                <a:close/>
              </a:path>
            </a:pathLst>
          </a:custGeom>
          <a:solidFill>
            <a:schemeClr val="bg2"/>
          </a:solidFill>
        </p:spPr>
        <p:txBody>
          <a:bodyPr wrap="square" anchor="ctr">
            <a:noAutofit/>
          </a:bodyPr>
          <a:lstStyle>
            <a:lvl1pPr marL="0" indent="0" algn="ctr">
              <a:buNone/>
              <a:defRPr/>
            </a:lvl1pPr>
          </a:lstStyle>
          <a:p>
            <a:r>
              <a:rPr lang="en-US" noProof="0"/>
              <a:t>Click icon to add picture</a:t>
            </a:r>
            <a:endParaRPr lang="en-US" noProof="0" dirty="0"/>
          </a:p>
        </p:txBody>
      </p:sp>
      <p:sp>
        <p:nvSpPr>
          <p:cNvPr id="14" name="Title 1">
            <a:extLst>
              <a:ext uri="{FF2B5EF4-FFF2-40B4-BE49-F238E27FC236}">
                <a16:creationId xmlns:a16="http://schemas.microsoft.com/office/drawing/2014/main" id="{2E646B4F-6CCB-724C-9D5E-6D5770023939}"/>
              </a:ext>
            </a:extLst>
          </p:cNvPr>
          <p:cNvSpPr>
            <a:spLocks noGrp="1"/>
          </p:cNvSpPr>
          <p:nvPr>
            <p:ph type="title"/>
          </p:nvPr>
        </p:nvSpPr>
        <p:spPr>
          <a:xfrm>
            <a:off x="515938" y="499595"/>
            <a:ext cx="4937211" cy="1325563"/>
          </a:xfrm>
        </p:spPr>
        <p:txBody>
          <a:bodyPr lIns="0" tIns="0" rIns="0" bIns="0">
            <a:noAutofit/>
          </a:bodyPr>
          <a:lstStyle>
            <a:lvl1pPr>
              <a:defRPr sz="3200" b="1" cap="all" baseline="0"/>
            </a:lvl1pPr>
          </a:lstStyle>
          <a:p>
            <a:r>
              <a:rPr lang="en-US" noProof="0"/>
              <a:t>Click to edit Master title style</a:t>
            </a:r>
            <a:endParaRPr lang="en-US" noProof="0" dirty="0"/>
          </a:p>
        </p:txBody>
      </p:sp>
    </p:spTree>
    <p:extLst>
      <p:ext uri="{BB962C8B-B14F-4D97-AF65-F5344CB8AC3E}">
        <p14:creationId xmlns:p14="http://schemas.microsoft.com/office/powerpoint/2010/main" val="1696208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0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70CD0-696D-4313-96BA-4AA72C813BD0}"/>
              </a:ext>
            </a:extLst>
          </p:cNvPr>
          <p:cNvSpPr>
            <a:spLocks noGrp="1"/>
          </p:cNvSpPr>
          <p:nvPr>
            <p:ph type="title"/>
          </p:nvPr>
        </p:nvSpPr>
        <p:spPr>
          <a:xfrm>
            <a:off x="515938" y="499595"/>
            <a:ext cx="4937211" cy="1325563"/>
          </a:xfrm>
        </p:spPr>
        <p:txBody>
          <a:bodyPr lIns="0" tIns="0" rIns="0" bIns="0">
            <a:noAutofit/>
          </a:bodyPr>
          <a:lstStyle>
            <a:lvl1pPr>
              <a:defRPr sz="3200" b="1" cap="all" baseline="0"/>
            </a:lvl1pPr>
          </a:lstStyle>
          <a:p>
            <a:r>
              <a:rPr lang="en-US" noProof="0"/>
              <a:t>Click to edit Master title style</a:t>
            </a:r>
          </a:p>
        </p:txBody>
      </p:sp>
      <p:sp>
        <p:nvSpPr>
          <p:cNvPr id="3" name="Content Placeholder 2">
            <a:extLst>
              <a:ext uri="{FF2B5EF4-FFF2-40B4-BE49-F238E27FC236}">
                <a16:creationId xmlns:a16="http://schemas.microsoft.com/office/drawing/2014/main" id="{0FEE9886-36F0-4E06-A3A6-D8F00B0665A1}"/>
              </a:ext>
            </a:extLst>
          </p:cNvPr>
          <p:cNvSpPr>
            <a:spLocks noGrp="1"/>
          </p:cNvSpPr>
          <p:nvPr>
            <p:ph idx="1" hasCustomPrompt="1"/>
          </p:nvPr>
        </p:nvSpPr>
        <p:spPr>
          <a:xfrm>
            <a:off x="538960" y="1825625"/>
            <a:ext cx="4914189" cy="4351338"/>
          </a:xfrm>
        </p:spPr>
        <p:txBody>
          <a:bodyPr lIns="0" tIns="0" rIns="0" bIns="0">
            <a:noAutofit/>
          </a:bodyPr>
          <a:lstStyle>
            <a:lvl1pPr>
              <a:defRPr sz="2400"/>
            </a:lvl1pPr>
            <a:lvl2pPr>
              <a:defRPr sz="2000"/>
            </a:lvl2pPr>
            <a:lvl3pPr>
              <a:defRPr sz="1800"/>
            </a:lvl3pPr>
            <a:lvl4pPr>
              <a:defRPr sz="1600"/>
            </a:lvl4pPr>
            <a:lvl5pPr>
              <a:defRPr sz="160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Rectangle 6">
            <a:extLst>
              <a:ext uri="{FF2B5EF4-FFF2-40B4-BE49-F238E27FC236}">
                <a16:creationId xmlns:a16="http://schemas.microsoft.com/office/drawing/2014/main" id="{76627016-BFC4-46D4-89DB-F72E3C3461EC}"/>
              </a:ext>
            </a:extLst>
          </p:cNvPr>
          <p:cNvSpPr/>
          <p:nvPr userDrawn="1"/>
        </p:nvSpPr>
        <p:spPr>
          <a:xfrm rot="10800000">
            <a:off x="515938" y="-16721"/>
            <a:ext cx="1258618" cy="11050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15" name="Oval 14">
            <a:extLst>
              <a:ext uri="{FF2B5EF4-FFF2-40B4-BE49-F238E27FC236}">
                <a16:creationId xmlns:a16="http://schemas.microsoft.com/office/drawing/2014/main" id="{EF515B4A-CB20-4847-8E00-0DD66F1FEBB4}"/>
              </a:ext>
            </a:extLst>
          </p:cNvPr>
          <p:cNvSpPr/>
          <p:nvPr userDrawn="1"/>
        </p:nvSpPr>
        <p:spPr>
          <a:xfrm>
            <a:off x="11371669" y="6409397"/>
            <a:ext cx="280051" cy="280051"/>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Slide Number Placeholder 5">
            <a:extLst>
              <a:ext uri="{FF2B5EF4-FFF2-40B4-BE49-F238E27FC236}">
                <a16:creationId xmlns:a16="http://schemas.microsoft.com/office/drawing/2014/main" id="{996B64B9-1DF0-4EE9-BAB5-72AFA94B9AFD}"/>
              </a:ext>
            </a:extLst>
          </p:cNvPr>
          <p:cNvSpPr>
            <a:spLocks noGrp="1"/>
          </p:cNvSpPr>
          <p:nvPr>
            <p:ph type="sldNum" sz="quarter" idx="12"/>
          </p:nvPr>
        </p:nvSpPr>
        <p:spPr>
          <a:xfrm>
            <a:off x="11363696" y="6455739"/>
            <a:ext cx="294460"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sp>
        <p:nvSpPr>
          <p:cNvPr id="14" name="Rectangle 13">
            <a:extLst>
              <a:ext uri="{FF2B5EF4-FFF2-40B4-BE49-F238E27FC236}">
                <a16:creationId xmlns:a16="http://schemas.microsoft.com/office/drawing/2014/main" id="{9D415693-E2CB-4DB4-B07C-2F96B0CAB302}"/>
              </a:ext>
            </a:extLst>
          </p:cNvPr>
          <p:cNvSpPr/>
          <p:nvPr userDrawn="1"/>
        </p:nvSpPr>
        <p:spPr>
          <a:xfrm>
            <a:off x="7854462" y="988536"/>
            <a:ext cx="4329129" cy="4880927"/>
          </a:xfrm>
          <a:prstGeom prst="rect">
            <a:avLst/>
          </a:prstGeom>
          <a:solidFill>
            <a:srgbClr val="92D05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Oval 3">
            <a:extLst>
              <a:ext uri="{FF2B5EF4-FFF2-40B4-BE49-F238E27FC236}">
                <a16:creationId xmlns:a16="http://schemas.microsoft.com/office/drawing/2014/main" id="{14C1BF67-E354-4E04-8F94-BABF2B7D1AFB}"/>
              </a:ext>
            </a:extLst>
          </p:cNvPr>
          <p:cNvSpPr/>
          <p:nvPr userDrawn="1"/>
        </p:nvSpPr>
        <p:spPr>
          <a:xfrm>
            <a:off x="5111682" y="605057"/>
            <a:ext cx="5571908" cy="5571906"/>
          </a:xfrm>
          <a:prstGeom prst="ellipse">
            <a:avLst/>
          </a:prstGeom>
          <a:solidFill>
            <a:schemeClr val="bg2">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Picture Placeholder 5">
            <a:extLst>
              <a:ext uri="{FF2B5EF4-FFF2-40B4-BE49-F238E27FC236}">
                <a16:creationId xmlns:a16="http://schemas.microsoft.com/office/drawing/2014/main" id="{FF6AC390-6F85-4B64-AE7A-E8E0D8FC89CF}"/>
              </a:ext>
            </a:extLst>
          </p:cNvPr>
          <p:cNvSpPr>
            <a:spLocks noGrp="1"/>
          </p:cNvSpPr>
          <p:nvPr>
            <p:ph type="pic" sz="quarter" idx="13"/>
          </p:nvPr>
        </p:nvSpPr>
        <p:spPr>
          <a:xfrm>
            <a:off x="5455212" y="988536"/>
            <a:ext cx="4884848" cy="4884848"/>
          </a:xfrm>
          <a:prstGeom prst="ellipse">
            <a:avLst/>
          </a:prstGeom>
          <a:solidFill>
            <a:schemeClr val="bg1">
              <a:lumMod val="85000"/>
            </a:schemeClr>
          </a:solidFill>
        </p:spPr>
        <p:txBody>
          <a:bodyPr anchor="ctr"/>
          <a:lstStyle>
            <a:lvl1pPr marL="0" indent="0" algn="ctr">
              <a:buNone/>
              <a:defRPr/>
            </a:lvl1pPr>
          </a:lstStyle>
          <a:p>
            <a:r>
              <a:rPr lang="en-US" noProof="0"/>
              <a:t>Click icon to add picture</a:t>
            </a:r>
            <a:endParaRPr lang="en-US" noProof="0" dirty="0"/>
          </a:p>
        </p:txBody>
      </p:sp>
    </p:spTree>
    <p:extLst>
      <p:ext uri="{BB962C8B-B14F-4D97-AF65-F5344CB8AC3E}">
        <p14:creationId xmlns:p14="http://schemas.microsoft.com/office/powerpoint/2010/main" val="1969986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03">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12E4E194-63F1-4D43-AC02-75733DF045E9}"/>
              </a:ext>
            </a:extLst>
          </p:cNvPr>
          <p:cNvSpPr/>
          <p:nvPr userDrawn="1"/>
        </p:nvSpPr>
        <p:spPr>
          <a:xfrm>
            <a:off x="8308181" y="1630018"/>
            <a:ext cx="3883819" cy="437321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Oval 21">
            <a:extLst>
              <a:ext uri="{FF2B5EF4-FFF2-40B4-BE49-F238E27FC236}">
                <a16:creationId xmlns:a16="http://schemas.microsoft.com/office/drawing/2014/main" id="{E799E3E2-888B-2343-9A63-F84C03265CB5}"/>
              </a:ext>
            </a:extLst>
          </p:cNvPr>
          <p:cNvSpPr>
            <a:spLocks noChangeAspect="1"/>
          </p:cNvSpPr>
          <p:nvPr userDrawn="1"/>
        </p:nvSpPr>
        <p:spPr>
          <a:xfrm>
            <a:off x="9833702" y="1823757"/>
            <a:ext cx="832104" cy="832104"/>
          </a:xfrm>
          <a:prstGeom prst="ellips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3" name="Picture Placeholder 11">
            <a:extLst>
              <a:ext uri="{FF2B5EF4-FFF2-40B4-BE49-F238E27FC236}">
                <a16:creationId xmlns:a16="http://schemas.microsoft.com/office/drawing/2014/main" id="{8FEDE8EF-5B7A-A741-9A56-D365CAE01B62}"/>
              </a:ext>
            </a:extLst>
          </p:cNvPr>
          <p:cNvSpPr>
            <a:spLocks noGrp="1"/>
          </p:cNvSpPr>
          <p:nvPr>
            <p:ph type="pic" sz="quarter" idx="19" hasCustomPrompt="1"/>
          </p:nvPr>
        </p:nvSpPr>
        <p:spPr>
          <a:xfrm>
            <a:off x="9998318" y="1988373"/>
            <a:ext cx="502873" cy="502873"/>
          </a:xfrm>
          <a:prstGeom prst="rect">
            <a:avLst/>
          </a:prstGeom>
          <a:noFill/>
        </p:spPr>
        <p:txBody>
          <a:bodyPr lIns="0" rIns="0" anchor="ctr">
            <a:noAutofit/>
          </a:bodyPr>
          <a:lstStyle>
            <a:lvl1pPr marL="0" indent="0" algn="ctr">
              <a:buNone/>
              <a:defRPr sz="1100">
                <a:solidFill>
                  <a:schemeClr val="bg1"/>
                </a:solidFill>
              </a:defRPr>
            </a:lvl1pPr>
          </a:lstStyle>
          <a:p>
            <a:r>
              <a:rPr lang="en-US" noProof="0" dirty="0"/>
              <a:t>icon</a:t>
            </a:r>
          </a:p>
        </p:txBody>
      </p:sp>
      <p:sp>
        <p:nvSpPr>
          <p:cNvPr id="9" name="Rectangle 8">
            <a:extLst>
              <a:ext uri="{FF2B5EF4-FFF2-40B4-BE49-F238E27FC236}">
                <a16:creationId xmlns:a16="http://schemas.microsoft.com/office/drawing/2014/main" id="{3755C1FB-E61C-4BBC-8179-D34908DEA1B6}"/>
              </a:ext>
            </a:extLst>
          </p:cNvPr>
          <p:cNvSpPr/>
          <p:nvPr userDrawn="1"/>
        </p:nvSpPr>
        <p:spPr>
          <a:xfrm>
            <a:off x="0" y="1630018"/>
            <a:ext cx="3883819" cy="437321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Oval 3">
            <a:extLst>
              <a:ext uri="{FF2B5EF4-FFF2-40B4-BE49-F238E27FC236}">
                <a16:creationId xmlns:a16="http://schemas.microsoft.com/office/drawing/2014/main" id="{8C1E0992-271E-4948-9461-C7AA54AF8FEA}"/>
              </a:ext>
            </a:extLst>
          </p:cNvPr>
          <p:cNvSpPr>
            <a:spLocks noChangeAspect="1"/>
          </p:cNvSpPr>
          <p:nvPr userDrawn="1"/>
        </p:nvSpPr>
        <p:spPr>
          <a:xfrm>
            <a:off x="1526011" y="1823757"/>
            <a:ext cx="832104" cy="832104"/>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32970CD0-696D-4313-96BA-4AA72C813BD0}"/>
              </a:ext>
            </a:extLst>
          </p:cNvPr>
          <p:cNvSpPr>
            <a:spLocks noGrp="1"/>
          </p:cNvSpPr>
          <p:nvPr>
            <p:ph type="title"/>
          </p:nvPr>
        </p:nvSpPr>
        <p:spPr>
          <a:xfrm>
            <a:off x="515938" y="246621"/>
            <a:ext cx="11150600" cy="920336"/>
          </a:xfrm>
        </p:spPr>
        <p:txBody>
          <a:bodyPr lIns="0" tIns="0" rIns="0" bIns="0" anchor="b">
            <a:noAutofit/>
          </a:bodyPr>
          <a:lstStyle>
            <a:lvl1pPr>
              <a:defRPr sz="3200" b="1" cap="all" baseline="0"/>
            </a:lvl1pPr>
          </a:lstStyle>
          <a:p>
            <a:r>
              <a:rPr lang="en-US" noProof="0"/>
              <a:t>Click to edit Master title style</a:t>
            </a:r>
          </a:p>
        </p:txBody>
      </p:sp>
      <p:sp>
        <p:nvSpPr>
          <p:cNvPr id="3" name="Content Placeholder 2">
            <a:extLst>
              <a:ext uri="{FF2B5EF4-FFF2-40B4-BE49-F238E27FC236}">
                <a16:creationId xmlns:a16="http://schemas.microsoft.com/office/drawing/2014/main" id="{0FEE9886-36F0-4E06-A3A6-D8F00B0665A1}"/>
              </a:ext>
            </a:extLst>
          </p:cNvPr>
          <p:cNvSpPr>
            <a:spLocks noGrp="1"/>
          </p:cNvSpPr>
          <p:nvPr>
            <p:ph idx="1" hasCustomPrompt="1"/>
          </p:nvPr>
        </p:nvSpPr>
        <p:spPr>
          <a:xfrm>
            <a:off x="219126" y="3207024"/>
            <a:ext cx="3445566" cy="2504663"/>
          </a:xfrm>
        </p:spPr>
        <p:txBody>
          <a:bodyPr lIns="0" tIns="0" rIns="0" bIns="0">
            <a:normAutofit/>
          </a:bodyPr>
          <a:lstStyle>
            <a:lvl1pPr marL="0" indent="0" algn="ctr">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Edit Master text styles</a:t>
            </a:r>
          </a:p>
        </p:txBody>
      </p:sp>
      <p:sp>
        <p:nvSpPr>
          <p:cNvPr id="7" name="Rectangle 6">
            <a:extLst>
              <a:ext uri="{FF2B5EF4-FFF2-40B4-BE49-F238E27FC236}">
                <a16:creationId xmlns:a16="http://schemas.microsoft.com/office/drawing/2014/main" id="{76627016-BFC4-46D4-89DB-F72E3C3461EC}"/>
              </a:ext>
            </a:extLst>
          </p:cNvPr>
          <p:cNvSpPr/>
          <p:nvPr userDrawn="1"/>
        </p:nvSpPr>
        <p:spPr>
          <a:xfrm rot="10800000">
            <a:off x="515938" y="-16721"/>
            <a:ext cx="1258618" cy="11050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15" name="Oval 14">
            <a:extLst>
              <a:ext uri="{FF2B5EF4-FFF2-40B4-BE49-F238E27FC236}">
                <a16:creationId xmlns:a16="http://schemas.microsoft.com/office/drawing/2014/main" id="{EF515B4A-CB20-4847-8E00-0DD66F1FEBB4}"/>
              </a:ext>
            </a:extLst>
          </p:cNvPr>
          <p:cNvSpPr/>
          <p:nvPr userDrawn="1"/>
        </p:nvSpPr>
        <p:spPr>
          <a:xfrm>
            <a:off x="11371669" y="6409397"/>
            <a:ext cx="280051" cy="280051"/>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Slide Number Placeholder 5">
            <a:extLst>
              <a:ext uri="{FF2B5EF4-FFF2-40B4-BE49-F238E27FC236}">
                <a16:creationId xmlns:a16="http://schemas.microsoft.com/office/drawing/2014/main" id="{996B64B9-1DF0-4EE9-BAB5-72AFA94B9AFD}"/>
              </a:ext>
            </a:extLst>
          </p:cNvPr>
          <p:cNvSpPr>
            <a:spLocks noGrp="1"/>
          </p:cNvSpPr>
          <p:nvPr>
            <p:ph type="sldNum" sz="quarter" idx="12"/>
          </p:nvPr>
        </p:nvSpPr>
        <p:spPr>
          <a:xfrm>
            <a:off x="11363696" y="6455739"/>
            <a:ext cx="294460"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sp>
        <p:nvSpPr>
          <p:cNvPr id="6" name="Picture Placeholder 5">
            <a:extLst>
              <a:ext uri="{FF2B5EF4-FFF2-40B4-BE49-F238E27FC236}">
                <a16:creationId xmlns:a16="http://schemas.microsoft.com/office/drawing/2014/main" id="{35B71D50-AA4B-4E0C-8F6A-0F64F2C8A8C7}"/>
              </a:ext>
            </a:extLst>
          </p:cNvPr>
          <p:cNvSpPr>
            <a:spLocks noGrp="1"/>
          </p:cNvSpPr>
          <p:nvPr>
            <p:ph type="pic" sz="quarter" idx="13"/>
          </p:nvPr>
        </p:nvSpPr>
        <p:spPr>
          <a:xfrm>
            <a:off x="3883819" y="1630018"/>
            <a:ext cx="4424362" cy="4373217"/>
          </a:xfrm>
          <a:solidFill>
            <a:schemeClr val="bg2">
              <a:lumMod val="90000"/>
            </a:schemeClr>
          </a:solidFill>
        </p:spPr>
        <p:txBody>
          <a:bodyPr anchor="ctr"/>
          <a:lstStyle>
            <a:lvl1pPr marL="0" indent="0" algn="ctr">
              <a:buNone/>
              <a:defRPr/>
            </a:lvl1pPr>
          </a:lstStyle>
          <a:p>
            <a:r>
              <a:rPr lang="en-US" noProof="0"/>
              <a:t>Click icon to add picture</a:t>
            </a:r>
            <a:endParaRPr lang="en-US" noProof="0" dirty="0"/>
          </a:p>
        </p:txBody>
      </p:sp>
      <p:sp>
        <p:nvSpPr>
          <p:cNvPr id="17" name="Content Placeholder 2">
            <a:extLst>
              <a:ext uri="{FF2B5EF4-FFF2-40B4-BE49-F238E27FC236}">
                <a16:creationId xmlns:a16="http://schemas.microsoft.com/office/drawing/2014/main" id="{147C9C38-5B17-467D-B581-EF28ECB11E80}"/>
              </a:ext>
            </a:extLst>
          </p:cNvPr>
          <p:cNvSpPr>
            <a:spLocks noGrp="1"/>
          </p:cNvSpPr>
          <p:nvPr>
            <p:ph idx="14" hasCustomPrompt="1"/>
          </p:nvPr>
        </p:nvSpPr>
        <p:spPr>
          <a:xfrm>
            <a:off x="8527490" y="3207024"/>
            <a:ext cx="3445200" cy="2504663"/>
          </a:xfrm>
        </p:spPr>
        <p:txBody>
          <a:bodyPr lIns="0" tIns="0" rIns="0" bIns="0">
            <a:normAutofit/>
          </a:bodyPr>
          <a:lstStyle>
            <a:lvl1pPr marL="0" indent="0" algn="ctr">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Edit Master text styles</a:t>
            </a:r>
          </a:p>
        </p:txBody>
      </p:sp>
      <p:sp>
        <p:nvSpPr>
          <p:cNvPr id="20" name="Content Placeholder 2">
            <a:extLst>
              <a:ext uri="{FF2B5EF4-FFF2-40B4-BE49-F238E27FC236}">
                <a16:creationId xmlns:a16="http://schemas.microsoft.com/office/drawing/2014/main" id="{FEB88DD7-AEB5-4718-AF2D-28B5B91ED715}"/>
              </a:ext>
            </a:extLst>
          </p:cNvPr>
          <p:cNvSpPr>
            <a:spLocks noGrp="1"/>
          </p:cNvSpPr>
          <p:nvPr>
            <p:ph idx="15" hasCustomPrompt="1"/>
          </p:nvPr>
        </p:nvSpPr>
        <p:spPr>
          <a:xfrm>
            <a:off x="219126" y="2711636"/>
            <a:ext cx="3445566" cy="495389"/>
          </a:xfrm>
        </p:spPr>
        <p:txBody>
          <a:bodyPr lIns="0" tIns="0" rIns="0" bIns="0" anchor="ctr">
            <a:noAutofit/>
          </a:bodyPr>
          <a:lstStyle>
            <a:lvl1pPr marL="0" indent="0" algn="ctr">
              <a:buNone/>
              <a:defRPr sz="1800" b="1" cap="all"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Edit Master text styles</a:t>
            </a:r>
          </a:p>
        </p:txBody>
      </p:sp>
      <p:sp>
        <p:nvSpPr>
          <p:cNvPr id="21" name="Content Placeholder 2">
            <a:extLst>
              <a:ext uri="{FF2B5EF4-FFF2-40B4-BE49-F238E27FC236}">
                <a16:creationId xmlns:a16="http://schemas.microsoft.com/office/drawing/2014/main" id="{F694448B-800C-40EF-8F61-18C018E8374C}"/>
              </a:ext>
            </a:extLst>
          </p:cNvPr>
          <p:cNvSpPr>
            <a:spLocks noGrp="1"/>
          </p:cNvSpPr>
          <p:nvPr>
            <p:ph idx="16" hasCustomPrompt="1"/>
          </p:nvPr>
        </p:nvSpPr>
        <p:spPr>
          <a:xfrm>
            <a:off x="8527124" y="2711636"/>
            <a:ext cx="3445566" cy="495389"/>
          </a:xfrm>
        </p:spPr>
        <p:txBody>
          <a:bodyPr lIns="0" tIns="0" rIns="0" bIns="0" anchor="ctr">
            <a:noAutofit/>
          </a:bodyPr>
          <a:lstStyle>
            <a:lvl1pPr marL="0" indent="0" algn="ctr">
              <a:buNone/>
              <a:defRPr sz="1800" b="1" cap="all"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Edit Master text styles</a:t>
            </a:r>
          </a:p>
        </p:txBody>
      </p:sp>
      <p:sp>
        <p:nvSpPr>
          <p:cNvPr id="12" name="Picture Placeholder 11">
            <a:extLst>
              <a:ext uri="{FF2B5EF4-FFF2-40B4-BE49-F238E27FC236}">
                <a16:creationId xmlns:a16="http://schemas.microsoft.com/office/drawing/2014/main" id="{483B974E-5202-4EAD-9D55-4129C84BAE87}"/>
              </a:ext>
            </a:extLst>
          </p:cNvPr>
          <p:cNvSpPr>
            <a:spLocks noGrp="1"/>
          </p:cNvSpPr>
          <p:nvPr>
            <p:ph type="pic" sz="quarter" idx="17" hasCustomPrompt="1"/>
          </p:nvPr>
        </p:nvSpPr>
        <p:spPr>
          <a:xfrm>
            <a:off x="1690627" y="1988373"/>
            <a:ext cx="502873" cy="502873"/>
          </a:xfrm>
          <a:prstGeom prst="rect">
            <a:avLst/>
          </a:prstGeom>
          <a:noFill/>
        </p:spPr>
        <p:txBody>
          <a:bodyPr lIns="0" rIns="0" anchor="ctr">
            <a:noAutofit/>
          </a:bodyPr>
          <a:lstStyle>
            <a:lvl1pPr marL="0" indent="0" algn="ctr">
              <a:buNone/>
              <a:defRPr sz="1100">
                <a:solidFill>
                  <a:schemeClr val="bg1"/>
                </a:solidFill>
              </a:defRPr>
            </a:lvl1pPr>
          </a:lstStyle>
          <a:p>
            <a:r>
              <a:rPr lang="en-US" noProof="0" dirty="0"/>
              <a:t>icon</a:t>
            </a:r>
          </a:p>
        </p:txBody>
      </p:sp>
    </p:spTree>
    <p:extLst>
      <p:ext uri="{BB962C8B-B14F-4D97-AF65-F5344CB8AC3E}">
        <p14:creationId xmlns:p14="http://schemas.microsoft.com/office/powerpoint/2010/main" val="1741033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Layout">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B6EB0C6-606C-4AFB-8FF8-AB43606B95BD}"/>
              </a:ext>
            </a:extLst>
          </p:cNvPr>
          <p:cNvSpPr/>
          <p:nvPr userDrawn="1"/>
        </p:nvSpPr>
        <p:spPr>
          <a:xfrm>
            <a:off x="6599236" y="4707908"/>
            <a:ext cx="5592763" cy="10064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Rectangle 3">
            <a:extLst>
              <a:ext uri="{FF2B5EF4-FFF2-40B4-BE49-F238E27FC236}">
                <a16:creationId xmlns:a16="http://schemas.microsoft.com/office/drawing/2014/main" id="{25CE6D5A-A5C0-4B12-A26A-691D5743FA5C}"/>
              </a:ext>
            </a:extLst>
          </p:cNvPr>
          <p:cNvSpPr/>
          <p:nvPr userDrawn="1"/>
        </p:nvSpPr>
        <p:spPr>
          <a:xfrm>
            <a:off x="-82063" y="1648186"/>
            <a:ext cx="5709139" cy="10064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32970CD0-696D-4313-96BA-4AA72C813BD0}"/>
              </a:ext>
            </a:extLst>
          </p:cNvPr>
          <p:cNvSpPr>
            <a:spLocks noGrp="1"/>
          </p:cNvSpPr>
          <p:nvPr>
            <p:ph type="title"/>
          </p:nvPr>
        </p:nvSpPr>
        <p:spPr>
          <a:xfrm>
            <a:off x="515938" y="246621"/>
            <a:ext cx="11150600" cy="920336"/>
          </a:xfrm>
        </p:spPr>
        <p:txBody>
          <a:bodyPr lIns="0" tIns="0" rIns="0" bIns="0" anchor="b">
            <a:noAutofit/>
          </a:bodyPr>
          <a:lstStyle>
            <a:lvl1pPr>
              <a:defRPr sz="3200" b="1" cap="all" baseline="0"/>
            </a:lvl1pPr>
          </a:lstStyle>
          <a:p>
            <a:r>
              <a:rPr lang="en-US" noProof="0"/>
              <a:t>Click to edit Master title style</a:t>
            </a:r>
          </a:p>
        </p:txBody>
      </p:sp>
      <p:sp>
        <p:nvSpPr>
          <p:cNvPr id="3" name="Content Placeholder 2">
            <a:extLst>
              <a:ext uri="{FF2B5EF4-FFF2-40B4-BE49-F238E27FC236}">
                <a16:creationId xmlns:a16="http://schemas.microsoft.com/office/drawing/2014/main" id="{0FEE9886-36F0-4E06-A3A6-D8F00B0665A1}"/>
              </a:ext>
            </a:extLst>
          </p:cNvPr>
          <p:cNvSpPr>
            <a:spLocks noGrp="1"/>
          </p:cNvSpPr>
          <p:nvPr>
            <p:ph idx="1" hasCustomPrompt="1"/>
          </p:nvPr>
        </p:nvSpPr>
        <p:spPr>
          <a:xfrm>
            <a:off x="680934" y="2863158"/>
            <a:ext cx="4074002" cy="2846648"/>
          </a:xfrm>
        </p:spPr>
        <p:txBody>
          <a:bodyPr lIns="0" tIns="0" rIns="0" bIns="0">
            <a:noAutofit/>
          </a:bodyPr>
          <a:lstStyle>
            <a:lvl1pPr marL="0" indent="0" algn="r">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Edit Master text styles</a:t>
            </a:r>
          </a:p>
        </p:txBody>
      </p:sp>
      <p:sp>
        <p:nvSpPr>
          <p:cNvPr id="7" name="Rectangle 6">
            <a:extLst>
              <a:ext uri="{FF2B5EF4-FFF2-40B4-BE49-F238E27FC236}">
                <a16:creationId xmlns:a16="http://schemas.microsoft.com/office/drawing/2014/main" id="{76627016-BFC4-46D4-89DB-F72E3C3461EC}"/>
              </a:ext>
            </a:extLst>
          </p:cNvPr>
          <p:cNvSpPr/>
          <p:nvPr userDrawn="1"/>
        </p:nvSpPr>
        <p:spPr>
          <a:xfrm rot="10800000">
            <a:off x="515938" y="-16721"/>
            <a:ext cx="1258618" cy="11050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accent2"/>
              </a:solidFill>
            </a:endParaRPr>
          </a:p>
        </p:txBody>
      </p:sp>
      <p:sp>
        <p:nvSpPr>
          <p:cNvPr id="15" name="Oval 14">
            <a:extLst>
              <a:ext uri="{FF2B5EF4-FFF2-40B4-BE49-F238E27FC236}">
                <a16:creationId xmlns:a16="http://schemas.microsoft.com/office/drawing/2014/main" id="{EF515B4A-CB20-4847-8E00-0DD66F1FEBB4}"/>
              </a:ext>
            </a:extLst>
          </p:cNvPr>
          <p:cNvSpPr/>
          <p:nvPr userDrawn="1"/>
        </p:nvSpPr>
        <p:spPr>
          <a:xfrm>
            <a:off x="11371669" y="6409397"/>
            <a:ext cx="280051" cy="280051"/>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Slide Number Placeholder 5">
            <a:extLst>
              <a:ext uri="{FF2B5EF4-FFF2-40B4-BE49-F238E27FC236}">
                <a16:creationId xmlns:a16="http://schemas.microsoft.com/office/drawing/2014/main" id="{996B64B9-1DF0-4EE9-BAB5-72AFA94B9AFD}"/>
              </a:ext>
            </a:extLst>
          </p:cNvPr>
          <p:cNvSpPr>
            <a:spLocks noGrp="1"/>
          </p:cNvSpPr>
          <p:nvPr>
            <p:ph type="sldNum" sz="quarter" idx="12"/>
          </p:nvPr>
        </p:nvSpPr>
        <p:spPr>
          <a:xfrm>
            <a:off x="11363696" y="6455739"/>
            <a:ext cx="294460"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sp>
        <p:nvSpPr>
          <p:cNvPr id="20" name="Content Placeholder 2">
            <a:extLst>
              <a:ext uri="{FF2B5EF4-FFF2-40B4-BE49-F238E27FC236}">
                <a16:creationId xmlns:a16="http://schemas.microsoft.com/office/drawing/2014/main" id="{FEB88DD7-AEB5-4718-AF2D-28B5B91ED715}"/>
              </a:ext>
            </a:extLst>
          </p:cNvPr>
          <p:cNvSpPr>
            <a:spLocks noGrp="1"/>
          </p:cNvSpPr>
          <p:nvPr>
            <p:ph idx="15" hasCustomPrompt="1"/>
          </p:nvPr>
        </p:nvSpPr>
        <p:spPr>
          <a:xfrm>
            <a:off x="1309370" y="1903728"/>
            <a:ext cx="3445566" cy="495389"/>
          </a:xfrm>
        </p:spPr>
        <p:txBody>
          <a:bodyPr lIns="0" tIns="0" rIns="0" bIns="0" anchor="ctr">
            <a:noAutofit/>
          </a:bodyPr>
          <a:lstStyle>
            <a:lvl1pPr marL="0" indent="0" algn="r">
              <a:buNone/>
              <a:defRPr sz="1800" b="1" cap="all" baseline="0">
                <a:solidFill>
                  <a:schemeClr val="accent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Topic 01 comes here</a:t>
            </a:r>
          </a:p>
        </p:txBody>
      </p:sp>
      <p:sp>
        <p:nvSpPr>
          <p:cNvPr id="23" name="Content Placeholder 2">
            <a:extLst>
              <a:ext uri="{FF2B5EF4-FFF2-40B4-BE49-F238E27FC236}">
                <a16:creationId xmlns:a16="http://schemas.microsoft.com/office/drawing/2014/main" id="{E5123CE7-2F8A-489B-BD99-0C2A33ADF49A}"/>
              </a:ext>
            </a:extLst>
          </p:cNvPr>
          <p:cNvSpPr>
            <a:spLocks noGrp="1"/>
          </p:cNvSpPr>
          <p:nvPr>
            <p:ph idx="19" hasCustomPrompt="1"/>
          </p:nvPr>
        </p:nvSpPr>
        <p:spPr>
          <a:xfrm>
            <a:off x="7327918" y="1648186"/>
            <a:ext cx="4074002" cy="2834508"/>
          </a:xfrm>
        </p:spPr>
        <p:txBody>
          <a:bodyPr lIns="0" tIns="0" rIns="0" bIns="0" anchor="b">
            <a:no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Edit Master text styles</a:t>
            </a:r>
          </a:p>
        </p:txBody>
      </p:sp>
      <p:sp>
        <p:nvSpPr>
          <p:cNvPr id="25" name="Content Placeholder 2">
            <a:extLst>
              <a:ext uri="{FF2B5EF4-FFF2-40B4-BE49-F238E27FC236}">
                <a16:creationId xmlns:a16="http://schemas.microsoft.com/office/drawing/2014/main" id="{07730BCF-AC2A-4FEC-8F01-63964DB444CF}"/>
              </a:ext>
            </a:extLst>
          </p:cNvPr>
          <p:cNvSpPr>
            <a:spLocks noGrp="1"/>
          </p:cNvSpPr>
          <p:nvPr>
            <p:ph idx="20" hasCustomPrompt="1"/>
          </p:nvPr>
        </p:nvSpPr>
        <p:spPr>
          <a:xfrm>
            <a:off x="7475709" y="4963450"/>
            <a:ext cx="3445566" cy="495389"/>
          </a:xfrm>
        </p:spPr>
        <p:txBody>
          <a:bodyPr lIns="0" tIns="0" rIns="0" bIns="0" anchor="ctr">
            <a:noAutofit/>
          </a:bodyPr>
          <a:lstStyle>
            <a:lvl1pPr marL="0" indent="0" algn="l">
              <a:buNone/>
              <a:defRPr sz="1800" b="1" cap="all" baseline="0">
                <a:solidFill>
                  <a:schemeClr val="accent3"/>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Topic 02 comes here</a:t>
            </a:r>
          </a:p>
        </p:txBody>
      </p:sp>
      <p:sp>
        <p:nvSpPr>
          <p:cNvPr id="21" name="Oval 20">
            <a:extLst>
              <a:ext uri="{FF2B5EF4-FFF2-40B4-BE49-F238E27FC236}">
                <a16:creationId xmlns:a16="http://schemas.microsoft.com/office/drawing/2014/main" id="{919C8692-230B-D543-A7F7-4FD61B04D1C6}"/>
              </a:ext>
            </a:extLst>
          </p:cNvPr>
          <p:cNvSpPr>
            <a:spLocks noChangeAspect="1"/>
          </p:cNvSpPr>
          <p:nvPr userDrawn="1"/>
        </p:nvSpPr>
        <p:spPr>
          <a:xfrm>
            <a:off x="5084763" y="1652762"/>
            <a:ext cx="1001899" cy="1001899"/>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4" name="Picture Placeholder 11">
            <a:extLst>
              <a:ext uri="{FF2B5EF4-FFF2-40B4-BE49-F238E27FC236}">
                <a16:creationId xmlns:a16="http://schemas.microsoft.com/office/drawing/2014/main" id="{E150BFC7-A11D-CC46-B5A2-8BD93C269506}"/>
              </a:ext>
            </a:extLst>
          </p:cNvPr>
          <p:cNvSpPr>
            <a:spLocks noGrp="1"/>
          </p:cNvSpPr>
          <p:nvPr>
            <p:ph type="pic" sz="quarter" idx="21" hasCustomPrompt="1"/>
          </p:nvPr>
        </p:nvSpPr>
        <p:spPr>
          <a:xfrm>
            <a:off x="5282969" y="1850968"/>
            <a:ext cx="605487" cy="605487"/>
          </a:xfrm>
          <a:prstGeom prst="rect">
            <a:avLst/>
          </a:prstGeom>
          <a:noFill/>
        </p:spPr>
        <p:txBody>
          <a:bodyPr lIns="0" rIns="0" anchor="ctr">
            <a:normAutofit/>
          </a:bodyPr>
          <a:lstStyle>
            <a:lvl1pPr marL="0" indent="0" algn="ctr">
              <a:buNone/>
              <a:defRPr sz="1100">
                <a:solidFill>
                  <a:schemeClr val="bg1"/>
                </a:solidFill>
              </a:defRPr>
            </a:lvl1pPr>
          </a:lstStyle>
          <a:p>
            <a:r>
              <a:rPr lang="en-US" noProof="0" dirty="0"/>
              <a:t>icon</a:t>
            </a:r>
          </a:p>
        </p:txBody>
      </p:sp>
      <p:sp>
        <p:nvSpPr>
          <p:cNvPr id="28" name="Oval 27">
            <a:extLst>
              <a:ext uri="{FF2B5EF4-FFF2-40B4-BE49-F238E27FC236}">
                <a16:creationId xmlns:a16="http://schemas.microsoft.com/office/drawing/2014/main" id="{F95B55F4-B501-3440-8904-A1C7F049CBE8}"/>
              </a:ext>
            </a:extLst>
          </p:cNvPr>
          <p:cNvSpPr>
            <a:spLocks noChangeAspect="1"/>
          </p:cNvSpPr>
          <p:nvPr userDrawn="1"/>
        </p:nvSpPr>
        <p:spPr>
          <a:xfrm>
            <a:off x="6100576" y="4707907"/>
            <a:ext cx="1001899" cy="1001899"/>
          </a:xfrm>
          <a:prstGeom prst="ellips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9" name="Picture Placeholder 11">
            <a:extLst>
              <a:ext uri="{FF2B5EF4-FFF2-40B4-BE49-F238E27FC236}">
                <a16:creationId xmlns:a16="http://schemas.microsoft.com/office/drawing/2014/main" id="{F2116994-BE3E-6A43-9C15-E71BA8EC821F}"/>
              </a:ext>
            </a:extLst>
          </p:cNvPr>
          <p:cNvSpPr>
            <a:spLocks noGrp="1"/>
          </p:cNvSpPr>
          <p:nvPr>
            <p:ph type="pic" sz="quarter" idx="22" hasCustomPrompt="1"/>
          </p:nvPr>
        </p:nvSpPr>
        <p:spPr>
          <a:xfrm>
            <a:off x="6298782" y="4906113"/>
            <a:ext cx="605487" cy="605487"/>
          </a:xfrm>
          <a:prstGeom prst="rect">
            <a:avLst/>
          </a:prstGeom>
          <a:noFill/>
        </p:spPr>
        <p:txBody>
          <a:bodyPr lIns="0" rIns="0" anchor="ctr">
            <a:normAutofit/>
          </a:bodyPr>
          <a:lstStyle>
            <a:lvl1pPr marL="0" indent="0" algn="ctr">
              <a:buNone/>
              <a:defRPr sz="1100">
                <a:solidFill>
                  <a:schemeClr val="bg1"/>
                </a:solidFill>
              </a:defRPr>
            </a:lvl1pPr>
          </a:lstStyle>
          <a:p>
            <a:r>
              <a:rPr lang="en-US" noProof="0" dirty="0"/>
              <a:t>icon</a:t>
            </a:r>
          </a:p>
        </p:txBody>
      </p:sp>
    </p:spTree>
    <p:extLst>
      <p:ext uri="{BB962C8B-B14F-4D97-AF65-F5344CB8AC3E}">
        <p14:creationId xmlns:p14="http://schemas.microsoft.com/office/powerpoint/2010/main" val="891400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04B31150-A166-4DB3-A898-2154C9665891}"/>
              </a:ext>
            </a:extLst>
          </p:cNvPr>
          <p:cNvGrpSpPr/>
          <p:nvPr userDrawn="1"/>
        </p:nvGrpSpPr>
        <p:grpSpPr>
          <a:xfrm rot="8650774" flipH="1" flipV="1">
            <a:off x="7430044" y="-1843126"/>
            <a:ext cx="4436224" cy="5482435"/>
            <a:chOff x="11114088" y="2241550"/>
            <a:chExt cx="1905000" cy="2354263"/>
          </a:xfrm>
          <a:solidFill>
            <a:schemeClr val="bg2">
              <a:alpha val="53000"/>
            </a:schemeClr>
          </a:solidFill>
        </p:grpSpPr>
        <p:sp>
          <p:nvSpPr>
            <p:cNvPr id="12" name="Freeform 5">
              <a:extLst>
                <a:ext uri="{FF2B5EF4-FFF2-40B4-BE49-F238E27FC236}">
                  <a16:creationId xmlns:a16="http://schemas.microsoft.com/office/drawing/2014/main" id="{1C1A95BC-42CA-4166-918D-DF4306881408}"/>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3" name="Freeform 6">
              <a:extLst>
                <a:ext uri="{FF2B5EF4-FFF2-40B4-BE49-F238E27FC236}">
                  <a16:creationId xmlns:a16="http://schemas.microsoft.com/office/drawing/2014/main" id="{4B4D5F91-2158-4A30-B83C-5CC9CC6E5D4F}"/>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4" name="Freeform 7">
              <a:extLst>
                <a:ext uri="{FF2B5EF4-FFF2-40B4-BE49-F238E27FC236}">
                  <a16:creationId xmlns:a16="http://schemas.microsoft.com/office/drawing/2014/main" id="{C509E5D6-79CC-4E1D-AAF4-C6F28F3C1777}"/>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6" name="Title 1">
            <a:extLst>
              <a:ext uri="{FF2B5EF4-FFF2-40B4-BE49-F238E27FC236}">
                <a16:creationId xmlns:a16="http://schemas.microsoft.com/office/drawing/2014/main" id="{B70E2287-0F7B-4DD3-A805-DB19BBF3C716}"/>
              </a:ext>
            </a:extLst>
          </p:cNvPr>
          <p:cNvSpPr>
            <a:spLocks noGrp="1"/>
          </p:cNvSpPr>
          <p:nvPr>
            <p:ph type="title"/>
          </p:nvPr>
        </p:nvSpPr>
        <p:spPr>
          <a:xfrm>
            <a:off x="515938" y="246621"/>
            <a:ext cx="11150600" cy="920336"/>
          </a:xfrm>
        </p:spPr>
        <p:txBody>
          <a:bodyPr lIns="0" tIns="0" rIns="0" bIns="0" anchor="b">
            <a:noAutofit/>
          </a:bodyPr>
          <a:lstStyle>
            <a:lvl1pPr>
              <a:defRPr sz="3200" b="1" cap="all" baseline="0"/>
            </a:lvl1pPr>
          </a:lstStyle>
          <a:p>
            <a:r>
              <a:rPr lang="en-US" noProof="0"/>
              <a:t>Click to edit Master title style</a:t>
            </a:r>
            <a:endParaRPr lang="en-US" noProof="0" dirty="0"/>
          </a:p>
        </p:txBody>
      </p:sp>
      <p:sp>
        <p:nvSpPr>
          <p:cNvPr id="7" name="Rectangle 6">
            <a:extLst>
              <a:ext uri="{FF2B5EF4-FFF2-40B4-BE49-F238E27FC236}">
                <a16:creationId xmlns:a16="http://schemas.microsoft.com/office/drawing/2014/main" id="{8DCE74CE-BEFF-42B3-BF3E-C41B1B1F1EE4}"/>
              </a:ext>
            </a:extLst>
          </p:cNvPr>
          <p:cNvSpPr/>
          <p:nvPr userDrawn="1"/>
        </p:nvSpPr>
        <p:spPr>
          <a:xfrm rot="10800000">
            <a:off x="515938" y="-16721"/>
            <a:ext cx="1258618" cy="11050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9" name="Oval 8">
            <a:extLst>
              <a:ext uri="{FF2B5EF4-FFF2-40B4-BE49-F238E27FC236}">
                <a16:creationId xmlns:a16="http://schemas.microsoft.com/office/drawing/2014/main" id="{1B26B4BC-3D52-4C1C-85FB-226F0B5201F1}"/>
              </a:ext>
            </a:extLst>
          </p:cNvPr>
          <p:cNvSpPr/>
          <p:nvPr userDrawn="1"/>
        </p:nvSpPr>
        <p:spPr>
          <a:xfrm>
            <a:off x="11371669" y="6409397"/>
            <a:ext cx="280051" cy="280051"/>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Slide Number Placeholder 5">
            <a:extLst>
              <a:ext uri="{FF2B5EF4-FFF2-40B4-BE49-F238E27FC236}">
                <a16:creationId xmlns:a16="http://schemas.microsoft.com/office/drawing/2014/main" id="{CEC6B25A-6AA2-46A7-84BE-5C907CA51B02}"/>
              </a:ext>
            </a:extLst>
          </p:cNvPr>
          <p:cNvSpPr>
            <a:spLocks noGrp="1"/>
          </p:cNvSpPr>
          <p:nvPr>
            <p:ph type="sldNum" sz="quarter" idx="12"/>
          </p:nvPr>
        </p:nvSpPr>
        <p:spPr>
          <a:xfrm>
            <a:off x="11363696" y="6455739"/>
            <a:ext cx="294460"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spTree>
    <p:extLst>
      <p:ext uri="{BB962C8B-B14F-4D97-AF65-F5344CB8AC3E}">
        <p14:creationId xmlns:p14="http://schemas.microsoft.com/office/powerpoint/2010/main" val="1564760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Slide">
    <p:spTree>
      <p:nvGrpSpPr>
        <p:cNvPr id="1" name=""/>
        <p:cNvGrpSpPr/>
        <p:nvPr/>
      </p:nvGrpSpPr>
      <p:grpSpPr>
        <a:xfrm>
          <a:off x="0" y="0"/>
          <a:ext cx="0" cy="0"/>
          <a:chOff x="0" y="0"/>
          <a:chExt cx="0" cy="0"/>
        </a:xfrm>
      </p:grpSpPr>
      <p:grpSp>
        <p:nvGrpSpPr>
          <p:cNvPr id="35" name="Group 34">
            <a:extLst>
              <a:ext uri="{FF2B5EF4-FFF2-40B4-BE49-F238E27FC236}">
                <a16:creationId xmlns:a16="http://schemas.microsoft.com/office/drawing/2014/main" id="{431CD316-21C7-4FA9-A45A-374D6AE71ED5}"/>
              </a:ext>
            </a:extLst>
          </p:cNvPr>
          <p:cNvGrpSpPr/>
          <p:nvPr userDrawn="1"/>
        </p:nvGrpSpPr>
        <p:grpSpPr>
          <a:xfrm rot="8650774" flipH="1" flipV="1">
            <a:off x="7430044" y="-1843126"/>
            <a:ext cx="4436224" cy="5482435"/>
            <a:chOff x="11114088" y="2241550"/>
            <a:chExt cx="1905000" cy="2354263"/>
          </a:xfrm>
          <a:solidFill>
            <a:schemeClr val="bg2">
              <a:alpha val="53000"/>
            </a:schemeClr>
          </a:solidFill>
        </p:grpSpPr>
        <p:sp>
          <p:nvSpPr>
            <p:cNvPr id="36" name="Freeform 5">
              <a:extLst>
                <a:ext uri="{FF2B5EF4-FFF2-40B4-BE49-F238E27FC236}">
                  <a16:creationId xmlns:a16="http://schemas.microsoft.com/office/drawing/2014/main" id="{E107D9FB-3967-4583-A9DA-6787AF71202C}"/>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37" name="Freeform 6">
              <a:extLst>
                <a:ext uri="{FF2B5EF4-FFF2-40B4-BE49-F238E27FC236}">
                  <a16:creationId xmlns:a16="http://schemas.microsoft.com/office/drawing/2014/main" id="{138D5FEB-37FF-4F26-B625-CE2BE91FF21B}"/>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38" name="Freeform 7">
              <a:extLst>
                <a:ext uri="{FF2B5EF4-FFF2-40B4-BE49-F238E27FC236}">
                  <a16:creationId xmlns:a16="http://schemas.microsoft.com/office/drawing/2014/main" id="{6C2B67E8-673C-422C-B021-296E2E2B952D}"/>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23" name="Oval 22">
            <a:extLst>
              <a:ext uri="{FF2B5EF4-FFF2-40B4-BE49-F238E27FC236}">
                <a16:creationId xmlns:a16="http://schemas.microsoft.com/office/drawing/2014/main" id="{687010E4-ADF2-486D-8DF7-B0FF38C6DADF}"/>
              </a:ext>
            </a:extLst>
          </p:cNvPr>
          <p:cNvSpPr/>
          <p:nvPr userDrawn="1"/>
        </p:nvSpPr>
        <p:spPr>
          <a:xfrm>
            <a:off x="954140" y="1698469"/>
            <a:ext cx="1729332" cy="1729332"/>
          </a:xfrm>
          <a:prstGeom prst="ellipse">
            <a:avLst/>
          </a:prstGeom>
          <a:solidFill>
            <a:schemeClr val="tx1">
              <a:alpha val="1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4" name="Oval 23">
            <a:extLst>
              <a:ext uri="{FF2B5EF4-FFF2-40B4-BE49-F238E27FC236}">
                <a16:creationId xmlns:a16="http://schemas.microsoft.com/office/drawing/2014/main" id="{9159AA79-2237-4A27-BBC2-D44032158D19}"/>
              </a:ext>
            </a:extLst>
          </p:cNvPr>
          <p:cNvSpPr/>
          <p:nvPr userDrawn="1"/>
        </p:nvSpPr>
        <p:spPr>
          <a:xfrm>
            <a:off x="3807539" y="1698469"/>
            <a:ext cx="1729332" cy="1729332"/>
          </a:xfrm>
          <a:prstGeom prst="ellipse">
            <a:avLst/>
          </a:prstGeom>
          <a:solidFill>
            <a:schemeClr val="tx1">
              <a:alpha val="1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Oval 24">
            <a:extLst>
              <a:ext uri="{FF2B5EF4-FFF2-40B4-BE49-F238E27FC236}">
                <a16:creationId xmlns:a16="http://schemas.microsoft.com/office/drawing/2014/main" id="{0272B962-9566-42D2-B4C3-E7AA81884A83}"/>
              </a:ext>
            </a:extLst>
          </p:cNvPr>
          <p:cNvSpPr/>
          <p:nvPr userDrawn="1"/>
        </p:nvSpPr>
        <p:spPr>
          <a:xfrm>
            <a:off x="6646275" y="1698469"/>
            <a:ext cx="1729332" cy="1729332"/>
          </a:xfrm>
          <a:prstGeom prst="ellipse">
            <a:avLst/>
          </a:prstGeom>
          <a:solidFill>
            <a:schemeClr val="tx1">
              <a:alpha val="1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Oval 25">
            <a:extLst>
              <a:ext uri="{FF2B5EF4-FFF2-40B4-BE49-F238E27FC236}">
                <a16:creationId xmlns:a16="http://schemas.microsoft.com/office/drawing/2014/main" id="{19733285-016C-4C38-816C-83D30C075C70}"/>
              </a:ext>
            </a:extLst>
          </p:cNvPr>
          <p:cNvSpPr/>
          <p:nvPr userDrawn="1"/>
        </p:nvSpPr>
        <p:spPr>
          <a:xfrm>
            <a:off x="9498658" y="1698469"/>
            <a:ext cx="1729332" cy="1729332"/>
          </a:xfrm>
          <a:prstGeom prst="ellipse">
            <a:avLst/>
          </a:prstGeom>
          <a:solidFill>
            <a:schemeClr val="tx1">
              <a:alpha val="1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EF40DBA4-AB63-4B47-B37F-BCC3D59B5392}"/>
              </a:ext>
            </a:extLst>
          </p:cNvPr>
          <p:cNvSpPr/>
          <p:nvPr userDrawn="1"/>
        </p:nvSpPr>
        <p:spPr>
          <a:xfrm>
            <a:off x="4011967" y="1778212"/>
            <a:ext cx="1320476" cy="362088"/>
          </a:xfrm>
          <a:custGeom>
            <a:avLst/>
            <a:gdLst>
              <a:gd name="connsiteX0" fmla="*/ 660238 w 1320476"/>
              <a:gd name="connsiteY0" fmla="*/ 0 h 362088"/>
              <a:gd name="connsiteX1" fmla="*/ 1312051 w 1320476"/>
              <a:gd name="connsiteY1" fmla="*/ 346566 h 362088"/>
              <a:gd name="connsiteX2" fmla="*/ 1320476 w 1320476"/>
              <a:gd name="connsiteY2" fmla="*/ 362088 h 362088"/>
              <a:gd name="connsiteX3" fmla="*/ 0 w 1320476"/>
              <a:gd name="connsiteY3" fmla="*/ 362088 h 362088"/>
              <a:gd name="connsiteX4" fmla="*/ 8425 w 1320476"/>
              <a:gd name="connsiteY4" fmla="*/ 346566 h 362088"/>
              <a:gd name="connsiteX5" fmla="*/ 660238 w 1320476"/>
              <a:gd name="connsiteY5" fmla="*/ 0 h 36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0476" h="362088">
                <a:moveTo>
                  <a:pt x="660238" y="0"/>
                </a:moveTo>
                <a:cubicBezTo>
                  <a:pt x="931569" y="0"/>
                  <a:pt x="1170791" y="137473"/>
                  <a:pt x="1312051" y="346566"/>
                </a:cubicBezTo>
                <a:lnTo>
                  <a:pt x="1320476" y="362088"/>
                </a:lnTo>
                <a:lnTo>
                  <a:pt x="0" y="362088"/>
                </a:lnTo>
                <a:lnTo>
                  <a:pt x="8425" y="346566"/>
                </a:lnTo>
                <a:cubicBezTo>
                  <a:pt x="149685" y="137473"/>
                  <a:pt x="388907" y="0"/>
                  <a:pt x="660238"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Freeform: Shape 20">
            <a:extLst>
              <a:ext uri="{FF2B5EF4-FFF2-40B4-BE49-F238E27FC236}">
                <a16:creationId xmlns:a16="http://schemas.microsoft.com/office/drawing/2014/main" id="{33EF0AFB-D099-4FF1-8963-7DA87268867F}"/>
              </a:ext>
            </a:extLst>
          </p:cNvPr>
          <p:cNvSpPr/>
          <p:nvPr userDrawn="1"/>
        </p:nvSpPr>
        <p:spPr>
          <a:xfrm>
            <a:off x="6850703" y="1778212"/>
            <a:ext cx="1320476" cy="362088"/>
          </a:xfrm>
          <a:custGeom>
            <a:avLst/>
            <a:gdLst>
              <a:gd name="connsiteX0" fmla="*/ 660238 w 1320476"/>
              <a:gd name="connsiteY0" fmla="*/ 0 h 362088"/>
              <a:gd name="connsiteX1" fmla="*/ 1312051 w 1320476"/>
              <a:gd name="connsiteY1" fmla="*/ 346566 h 362088"/>
              <a:gd name="connsiteX2" fmla="*/ 1320476 w 1320476"/>
              <a:gd name="connsiteY2" fmla="*/ 362088 h 362088"/>
              <a:gd name="connsiteX3" fmla="*/ 0 w 1320476"/>
              <a:gd name="connsiteY3" fmla="*/ 362088 h 362088"/>
              <a:gd name="connsiteX4" fmla="*/ 8425 w 1320476"/>
              <a:gd name="connsiteY4" fmla="*/ 346566 h 362088"/>
              <a:gd name="connsiteX5" fmla="*/ 660238 w 1320476"/>
              <a:gd name="connsiteY5" fmla="*/ 0 h 36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0476" h="362088">
                <a:moveTo>
                  <a:pt x="660238" y="0"/>
                </a:moveTo>
                <a:cubicBezTo>
                  <a:pt x="931569" y="0"/>
                  <a:pt x="1170791" y="137473"/>
                  <a:pt x="1312051" y="346566"/>
                </a:cubicBezTo>
                <a:lnTo>
                  <a:pt x="1320476" y="362088"/>
                </a:lnTo>
                <a:lnTo>
                  <a:pt x="0" y="362088"/>
                </a:lnTo>
                <a:lnTo>
                  <a:pt x="8425" y="346566"/>
                </a:lnTo>
                <a:cubicBezTo>
                  <a:pt x="149685" y="137473"/>
                  <a:pt x="388907" y="0"/>
                  <a:pt x="660238"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Freeform: Shape 21">
            <a:extLst>
              <a:ext uri="{FF2B5EF4-FFF2-40B4-BE49-F238E27FC236}">
                <a16:creationId xmlns:a16="http://schemas.microsoft.com/office/drawing/2014/main" id="{6872C96E-9AF3-4FA0-8180-C213C7F2209E}"/>
              </a:ext>
            </a:extLst>
          </p:cNvPr>
          <p:cNvSpPr/>
          <p:nvPr userDrawn="1"/>
        </p:nvSpPr>
        <p:spPr>
          <a:xfrm>
            <a:off x="9703086" y="1778212"/>
            <a:ext cx="1320476" cy="362088"/>
          </a:xfrm>
          <a:custGeom>
            <a:avLst/>
            <a:gdLst>
              <a:gd name="connsiteX0" fmla="*/ 660238 w 1320476"/>
              <a:gd name="connsiteY0" fmla="*/ 0 h 362088"/>
              <a:gd name="connsiteX1" fmla="*/ 1312051 w 1320476"/>
              <a:gd name="connsiteY1" fmla="*/ 346566 h 362088"/>
              <a:gd name="connsiteX2" fmla="*/ 1320476 w 1320476"/>
              <a:gd name="connsiteY2" fmla="*/ 362088 h 362088"/>
              <a:gd name="connsiteX3" fmla="*/ 0 w 1320476"/>
              <a:gd name="connsiteY3" fmla="*/ 362088 h 362088"/>
              <a:gd name="connsiteX4" fmla="*/ 8425 w 1320476"/>
              <a:gd name="connsiteY4" fmla="*/ 346566 h 362088"/>
              <a:gd name="connsiteX5" fmla="*/ 660238 w 1320476"/>
              <a:gd name="connsiteY5" fmla="*/ 0 h 36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0476" h="362088">
                <a:moveTo>
                  <a:pt x="660238" y="0"/>
                </a:moveTo>
                <a:cubicBezTo>
                  <a:pt x="931569" y="0"/>
                  <a:pt x="1170791" y="137473"/>
                  <a:pt x="1312051" y="346566"/>
                </a:cubicBezTo>
                <a:lnTo>
                  <a:pt x="1320476" y="362088"/>
                </a:lnTo>
                <a:lnTo>
                  <a:pt x="0" y="362088"/>
                </a:lnTo>
                <a:lnTo>
                  <a:pt x="8425" y="346566"/>
                </a:lnTo>
                <a:cubicBezTo>
                  <a:pt x="149685" y="137473"/>
                  <a:pt x="388907" y="0"/>
                  <a:pt x="660238"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3A08BE29-CFA5-4E0D-9DBE-A430AE1B8072}"/>
              </a:ext>
            </a:extLst>
          </p:cNvPr>
          <p:cNvSpPr/>
          <p:nvPr userDrawn="1"/>
        </p:nvSpPr>
        <p:spPr>
          <a:xfrm>
            <a:off x="1158568" y="1778212"/>
            <a:ext cx="1320476" cy="362088"/>
          </a:xfrm>
          <a:custGeom>
            <a:avLst/>
            <a:gdLst>
              <a:gd name="connsiteX0" fmla="*/ 660238 w 1320476"/>
              <a:gd name="connsiteY0" fmla="*/ 0 h 362088"/>
              <a:gd name="connsiteX1" fmla="*/ 1312051 w 1320476"/>
              <a:gd name="connsiteY1" fmla="*/ 346566 h 362088"/>
              <a:gd name="connsiteX2" fmla="*/ 1320476 w 1320476"/>
              <a:gd name="connsiteY2" fmla="*/ 362088 h 362088"/>
              <a:gd name="connsiteX3" fmla="*/ 0 w 1320476"/>
              <a:gd name="connsiteY3" fmla="*/ 362088 h 362088"/>
              <a:gd name="connsiteX4" fmla="*/ 8425 w 1320476"/>
              <a:gd name="connsiteY4" fmla="*/ 346566 h 362088"/>
              <a:gd name="connsiteX5" fmla="*/ 660238 w 1320476"/>
              <a:gd name="connsiteY5" fmla="*/ 0 h 36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0476" h="362088">
                <a:moveTo>
                  <a:pt x="660238" y="0"/>
                </a:moveTo>
                <a:cubicBezTo>
                  <a:pt x="931569" y="0"/>
                  <a:pt x="1170791" y="137473"/>
                  <a:pt x="1312051" y="346566"/>
                </a:cubicBezTo>
                <a:lnTo>
                  <a:pt x="1320476" y="362088"/>
                </a:lnTo>
                <a:lnTo>
                  <a:pt x="0" y="362088"/>
                </a:lnTo>
                <a:lnTo>
                  <a:pt x="8425" y="346566"/>
                </a:lnTo>
                <a:cubicBezTo>
                  <a:pt x="149685" y="137473"/>
                  <a:pt x="388907" y="0"/>
                  <a:pt x="660238"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Title 1">
            <a:extLst>
              <a:ext uri="{FF2B5EF4-FFF2-40B4-BE49-F238E27FC236}">
                <a16:creationId xmlns:a16="http://schemas.microsoft.com/office/drawing/2014/main" id="{B70E2287-0F7B-4DD3-A805-DB19BBF3C716}"/>
              </a:ext>
            </a:extLst>
          </p:cNvPr>
          <p:cNvSpPr>
            <a:spLocks noGrp="1"/>
          </p:cNvSpPr>
          <p:nvPr>
            <p:ph type="title"/>
          </p:nvPr>
        </p:nvSpPr>
        <p:spPr>
          <a:xfrm>
            <a:off x="515938" y="246621"/>
            <a:ext cx="11150600" cy="920336"/>
          </a:xfrm>
        </p:spPr>
        <p:txBody>
          <a:bodyPr lIns="0" tIns="0" rIns="0" bIns="0" anchor="b">
            <a:noAutofit/>
          </a:bodyPr>
          <a:lstStyle>
            <a:lvl1pPr>
              <a:defRPr sz="3200" b="1" cap="all" baseline="0"/>
            </a:lvl1pPr>
          </a:lstStyle>
          <a:p>
            <a:r>
              <a:rPr lang="en-US" noProof="0"/>
              <a:t>Click to edit Master title style</a:t>
            </a:r>
            <a:endParaRPr lang="en-US" noProof="0" dirty="0"/>
          </a:p>
        </p:txBody>
      </p:sp>
      <p:sp>
        <p:nvSpPr>
          <p:cNvPr id="7" name="Rectangle 6">
            <a:extLst>
              <a:ext uri="{FF2B5EF4-FFF2-40B4-BE49-F238E27FC236}">
                <a16:creationId xmlns:a16="http://schemas.microsoft.com/office/drawing/2014/main" id="{8DCE74CE-BEFF-42B3-BF3E-C41B1B1F1EE4}"/>
              </a:ext>
            </a:extLst>
          </p:cNvPr>
          <p:cNvSpPr/>
          <p:nvPr userDrawn="1"/>
        </p:nvSpPr>
        <p:spPr>
          <a:xfrm rot="10800000">
            <a:off x="515938" y="-16721"/>
            <a:ext cx="1258618" cy="11050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9" name="Oval 8">
            <a:extLst>
              <a:ext uri="{FF2B5EF4-FFF2-40B4-BE49-F238E27FC236}">
                <a16:creationId xmlns:a16="http://schemas.microsoft.com/office/drawing/2014/main" id="{1B26B4BC-3D52-4C1C-85FB-226F0B5201F1}"/>
              </a:ext>
            </a:extLst>
          </p:cNvPr>
          <p:cNvSpPr/>
          <p:nvPr userDrawn="1"/>
        </p:nvSpPr>
        <p:spPr>
          <a:xfrm>
            <a:off x="11371669" y="6409397"/>
            <a:ext cx="280051" cy="280051"/>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Slide Number Placeholder 5">
            <a:extLst>
              <a:ext uri="{FF2B5EF4-FFF2-40B4-BE49-F238E27FC236}">
                <a16:creationId xmlns:a16="http://schemas.microsoft.com/office/drawing/2014/main" id="{CEC6B25A-6AA2-46A7-84BE-5C907CA51B02}"/>
              </a:ext>
            </a:extLst>
          </p:cNvPr>
          <p:cNvSpPr>
            <a:spLocks noGrp="1"/>
          </p:cNvSpPr>
          <p:nvPr>
            <p:ph type="sldNum" sz="quarter" idx="12"/>
          </p:nvPr>
        </p:nvSpPr>
        <p:spPr>
          <a:xfrm>
            <a:off x="11363696" y="6455739"/>
            <a:ext cx="294460"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sp>
        <p:nvSpPr>
          <p:cNvPr id="3" name="Picture Placeholder 2">
            <a:extLst>
              <a:ext uri="{FF2B5EF4-FFF2-40B4-BE49-F238E27FC236}">
                <a16:creationId xmlns:a16="http://schemas.microsoft.com/office/drawing/2014/main" id="{B1B995BE-66C2-4379-885F-4BE069DA39E4}"/>
              </a:ext>
            </a:extLst>
          </p:cNvPr>
          <p:cNvSpPr>
            <a:spLocks noGrp="1"/>
          </p:cNvSpPr>
          <p:nvPr>
            <p:ph type="pic" sz="quarter" idx="13"/>
          </p:nvPr>
        </p:nvSpPr>
        <p:spPr>
          <a:xfrm>
            <a:off x="1103638" y="1848535"/>
            <a:ext cx="1430337" cy="1430337"/>
          </a:xfrm>
          <a:prstGeom prst="ellipse">
            <a:avLst/>
          </a:prstGeom>
          <a:solidFill>
            <a:schemeClr val="bg2"/>
          </a:solidFill>
        </p:spPr>
        <p:txBody>
          <a:bodyPr anchor="ctr">
            <a:normAutofit/>
          </a:bodyPr>
          <a:lstStyle>
            <a:lvl1pPr marL="0" indent="0" algn="ctr">
              <a:buNone/>
              <a:defRPr sz="2000"/>
            </a:lvl1pPr>
          </a:lstStyle>
          <a:p>
            <a:r>
              <a:rPr lang="en-US" noProof="0"/>
              <a:t>Click icon to add picture</a:t>
            </a:r>
            <a:endParaRPr lang="en-US" noProof="0" dirty="0"/>
          </a:p>
        </p:txBody>
      </p:sp>
      <p:sp>
        <p:nvSpPr>
          <p:cNvPr id="11" name="Picture Placeholder 2">
            <a:extLst>
              <a:ext uri="{FF2B5EF4-FFF2-40B4-BE49-F238E27FC236}">
                <a16:creationId xmlns:a16="http://schemas.microsoft.com/office/drawing/2014/main" id="{9B56B6C6-9F3C-4E80-BBAD-280E697B895C}"/>
              </a:ext>
            </a:extLst>
          </p:cNvPr>
          <p:cNvSpPr>
            <a:spLocks noGrp="1"/>
          </p:cNvSpPr>
          <p:nvPr>
            <p:ph type="pic" sz="quarter" idx="14"/>
          </p:nvPr>
        </p:nvSpPr>
        <p:spPr>
          <a:xfrm>
            <a:off x="3957037" y="1848535"/>
            <a:ext cx="1430337" cy="1430337"/>
          </a:xfrm>
          <a:prstGeom prst="ellipse">
            <a:avLst/>
          </a:prstGeom>
          <a:solidFill>
            <a:schemeClr val="bg2"/>
          </a:solidFill>
        </p:spPr>
        <p:txBody>
          <a:bodyPr anchor="ctr">
            <a:normAutofit/>
          </a:bodyPr>
          <a:lstStyle>
            <a:lvl1pPr marL="0" indent="0" algn="ctr">
              <a:buNone/>
              <a:defRPr sz="2000"/>
            </a:lvl1pPr>
          </a:lstStyle>
          <a:p>
            <a:r>
              <a:rPr lang="en-US" noProof="0"/>
              <a:t>Click icon to add picture</a:t>
            </a:r>
            <a:endParaRPr lang="en-US" noProof="0" dirty="0"/>
          </a:p>
        </p:txBody>
      </p:sp>
      <p:sp>
        <p:nvSpPr>
          <p:cNvPr id="12" name="Picture Placeholder 2">
            <a:extLst>
              <a:ext uri="{FF2B5EF4-FFF2-40B4-BE49-F238E27FC236}">
                <a16:creationId xmlns:a16="http://schemas.microsoft.com/office/drawing/2014/main" id="{54704160-1ED7-4B90-8963-0F887C73E94D}"/>
              </a:ext>
            </a:extLst>
          </p:cNvPr>
          <p:cNvSpPr>
            <a:spLocks noGrp="1"/>
          </p:cNvSpPr>
          <p:nvPr>
            <p:ph type="pic" sz="quarter" idx="15"/>
          </p:nvPr>
        </p:nvSpPr>
        <p:spPr>
          <a:xfrm>
            <a:off x="6795773" y="1848535"/>
            <a:ext cx="1430337" cy="1430337"/>
          </a:xfrm>
          <a:prstGeom prst="ellipse">
            <a:avLst/>
          </a:prstGeom>
          <a:solidFill>
            <a:schemeClr val="bg2"/>
          </a:solidFill>
        </p:spPr>
        <p:txBody>
          <a:bodyPr anchor="ctr">
            <a:normAutofit/>
          </a:bodyPr>
          <a:lstStyle>
            <a:lvl1pPr marL="0" indent="0" algn="ctr">
              <a:buNone/>
              <a:defRPr sz="2000"/>
            </a:lvl1pPr>
          </a:lstStyle>
          <a:p>
            <a:r>
              <a:rPr lang="en-US" noProof="0"/>
              <a:t>Click icon to add picture</a:t>
            </a:r>
            <a:endParaRPr lang="en-US" noProof="0" dirty="0"/>
          </a:p>
        </p:txBody>
      </p:sp>
      <p:sp>
        <p:nvSpPr>
          <p:cNvPr id="13" name="Picture Placeholder 2">
            <a:extLst>
              <a:ext uri="{FF2B5EF4-FFF2-40B4-BE49-F238E27FC236}">
                <a16:creationId xmlns:a16="http://schemas.microsoft.com/office/drawing/2014/main" id="{36610597-6A76-4A06-82A5-A8FFC5BAEA0F}"/>
              </a:ext>
            </a:extLst>
          </p:cNvPr>
          <p:cNvSpPr>
            <a:spLocks noGrp="1"/>
          </p:cNvSpPr>
          <p:nvPr>
            <p:ph type="pic" sz="quarter" idx="16"/>
          </p:nvPr>
        </p:nvSpPr>
        <p:spPr>
          <a:xfrm>
            <a:off x="9648156" y="1848535"/>
            <a:ext cx="1430337" cy="1430337"/>
          </a:xfrm>
          <a:prstGeom prst="ellipse">
            <a:avLst/>
          </a:prstGeom>
          <a:solidFill>
            <a:schemeClr val="bg2"/>
          </a:solidFill>
        </p:spPr>
        <p:txBody>
          <a:bodyPr anchor="ctr">
            <a:normAutofit/>
          </a:bodyPr>
          <a:lstStyle>
            <a:lvl1pPr marL="0" indent="0" algn="ctr">
              <a:buNone/>
              <a:defRPr sz="2000"/>
            </a:lvl1pPr>
          </a:lstStyle>
          <a:p>
            <a:r>
              <a:rPr lang="en-US" noProof="0"/>
              <a:t>Click icon to add picture</a:t>
            </a:r>
            <a:endParaRPr lang="en-US" noProof="0" dirty="0"/>
          </a:p>
        </p:txBody>
      </p:sp>
      <p:sp>
        <p:nvSpPr>
          <p:cNvPr id="27" name="Content Placeholder 2">
            <a:extLst>
              <a:ext uri="{FF2B5EF4-FFF2-40B4-BE49-F238E27FC236}">
                <a16:creationId xmlns:a16="http://schemas.microsoft.com/office/drawing/2014/main" id="{FF56D2E5-86E4-473A-A62F-B7029E5B2558}"/>
              </a:ext>
            </a:extLst>
          </p:cNvPr>
          <p:cNvSpPr>
            <a:spLocks noGrp="1"/>
          </p:cNvSpPr>
          <p:nvPr>
            <p:ph idx="1"/>
          </p:nvPr>
        </p:nvSpPr>
        <p:spPr>
          <a:xfrm>
            <a:off x="524454" y="4052306"/>
            <a:ext cx="2588705" cy="1749005"/>
          </a:xfrm>
        </p:spPr>
        <p:txBody>
          <a:bodyPr lIns="0" tIns="0" rIns="0" bIns="0">
            <a:noAutofit/>
          </a:bodyPr>
          <a:lstStyle>
            <a:lvl1pPr marL="0" indent="0" algn="ctr">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Click to edit Master text styles</a:t>
            </a:r>
          </a:p>
        </p:txBody>
      </p:sp>
      <p:sp>
        <p:nvSpPr>
          <p:cNvPr id="28" name="Content Placeholder 2">
            <a:extLst>
              <a:ext uri="{FF2B5EF4-FFF2-40B4-BE49-F238E27FC236}">
                <a16:creationId xmlns:a16="http://schemas.microsoft.com/office/drawing/2014/main" id="{93934E34-6CC7-492D-9515-EBEC72EFF4CB}"/>
              </a:ext>
            </a:extLst>
          </p:cNvPr>
          <p:cNvSpPr>
            <a:spLocks noGrp="1"/>
          </p:cNvSpPr>
          <p:nvPr>
            <p:ph idx="17" hasCustomPrompt="1"/>
          </p:nvPr>
        </p:nvSpPr>
        <p:spPr>
          <a:xfrm>
            <a:off x="524454" y="3539268"/>
            <a:ext cx="2588705" cy="495389"/>
          </a:xfrm>
        </p:spPr>
        <p:txBody>
          <a:bodyPr lIns="0" tIns="0" rIns="0" bIns="0" anchor="ctr">
            <a:noAutofit/>
          </a:bodyPr>
          <a:lstStyle>
            <a:lvl1pPr marL="0" indent="0" algn="ctr">
              <a:buNone/>
              <a:defRPr sz="1600" b="1" cap="all" baseline="0">
                <a:solidFill>
                  <a:srgbClr val="0D1D5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dirty="0"/>
              <a:t>Executive 01</a:t>
            </a:r>
          </a:p>
        </p:txBody>
      </p:sp>
      <p:sp>
        <p:nvSpPr>
          <p:cNvPr id="29" name="Content Placeholder 2">
            <a:extLst>
              <a:ext uri="{FF2B5EF4-FFF2-40B4-BE49-F238E27FC236}">
                <a16:creationId xmlns:a16="http://schemas.microsoft.com/office/drawing/2014/main" id="{E4E27467-A1AA-4773-AAB5-A96267FBD712}"/>
              </a:ext>
            </a:extLst>
          </p:cNvPr>
          <p:cNvSpPr>
            <a:spLocks noGrp="1"/>
          </p:cNvSpPr>
          <p:nvPr>
            <p:ph idx="18"/>
          </p:nvPr>
        </p:nvSpPr>
        <p:spPr>
          <a:xfrm>
            <a:off x="3377853" y="4052306"/>
            <a:ext cx="2588705" cy="1749005"/>
          </a:xfrm>
        </p:spPr>
        <p:txBody>
          <a:bodyPr lIns="0" tIns="0" rIns="0" bIns="0">
            <a:noAutofit/>
          </a:bodyPr>
          <a:lstStyle>
            <a:lvl1pPr marL="0" indent="0" algn="ctr">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Click to edit Master text styles</a:t>
            </a:r>
          </a:p>
        </p:txBody>
      </p:sp>
      <p:sp>
        <p:nvSpPr>
          <p:cNvPr id="30" name="Content Placeholder 2">
            <a:extLst>
              <a:ext uri="{FF2B5EF4-FFF2-40B4-BE49-F238E27FC236}">
                <a16:creationId xmlns:a16="http://schemas.microsoft.com/office/drawing/2014/main" id="{6CABD5EB-4A8B-448B-8ED1-B8B420815B2D}"/>
              </a:ext>
            </a:extLst>
          </p:cNvPr>
          <p:cNvSpPr>
            <a:spLocks noGrp="1"/>
          </p:cNvSpPr>
          <p:nvPr>
            <p:ph idx="19" hasCustomPrompt="1"/>
          </p:nvPr>
        </p:nvSpPr>
        <p:spPr>
          <a:xfrm>
            <a:off x="3377853" y="3539268"/>
            <a:ext cx="2588705" cy="495389"/>
          </a:xfrm>
        </p:spPr>
        <p:txBody>
          <a:bodyPr lIns="0" tIns="0" rIns="0" bIns="0" anchor="ctr">
            <a:noAutofit/>
          </a:bodyPr>
          <a:lstStyle>
            <a:lvl1pPr marL="0" indent="0" algn="ctr">
              <a:buNone/>
              <a:defRPr sz="1600" b="1" cap="all" baseline="0">
                <a:solidFill>
                  <a:srgbClr val="0D1D5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dirty="0"/>
              <a:t>Executive 01</a:t>
            </a:r>
          </a:p>
        </p:txBody>
      </p:sp>
      <p:sp>
        <p:nvSpPr>
          <p:cNvPr id="31" name="Content Placeholder 2">
            <a:extLst>
              <a:ext uri="{FF2B5EF4-FFF2-40B4-BE49-F238E27FC236}">
                <a16:creationId xmlns:a16="http://schemas.microsoft.com/office/drawing/2014/main" id="{0D86883C-E501-47FF-AE1A-E9CE8B71B421}"/>
              </a:ext>
            </a:extLst>
          </p:cNvPr>
          <p:cNvSpPr>
            <a:spLocks noGrp="1"/>
          </p:cNvSpPr>
          <p:nvPr>
            <p:ph idx="20"/>
          </p:nvPr>
        </p:nvSpPr>
        <p:spPr>
          <a:xfrm>
            <a:off x="6216589" y="4052306"/>
            <a:ext cx="2588705" cy="1749005"/>
          </a:xfrm>
        </p:spPr>
        <p:txBody>
          <a:bodyPr lIns="0" tIns="0" rIns="0" bIns="0">
            <a:noAutofit/>
          </a:bodyPr>
          <a:lstStyle>
            <a:lvl1pPr marL="0" indent="0" algn="ctr">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Click to edit Master text styles</a:t>
            </a:r>
          </a:p>
        </p:txBody>
      </p:sp>
      <p:sp>
        <p:nvSpPr>
          <p:cNvPr id="32" name="Content Placeholder 2">
            <a:extLst>
              <a:ext uri="{FF2B5EF4-FFF2-40B4-BE49-F238E27FC236}">
                <a16:creationId xmlns:a16="http://schemas.microsoft.com/office/drawing/2014/main" id="{3683A037-F698-4CC9-904D-F377D71F690F}"/>
              </a:ext>
            </a:extLst>
          </p:cNvPr>
          <p:cNvSpPr>
            <a:spLocks noGrp="1"/>
          </p:cNvSpPr>
          <p:nvPr>
            <p:ph idx="21" hasCustomPrompt="1"/>
          </p:nvPr>
        </p:nvSpPr>
        <p:spPr>
          <a:xfrm>
            <a:off x="6216589" y="3539268"/>
            <a:ext cx="2588705" cy="495389"/>
          </a:xfrm>
        </p:spPr>
        <p:txBody>
          <a:bodyPr lIns="0" tIns="0" rIns="0" bIns="0" anchor="ctr">
            <a:noAutofit/>
          </a:bodyPr>
          <a:lstStyle>
            <a:lvl1pPr marL="0" indent="0" algn="ctr">
              <a:buNone/>
              <a:defRPr sz="1600" b="1" cap="all" baseline="0">
                <a:solidFill>
                  <a:srgbClr val="0D1D5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dirty="0"/>
              <a:t>Executive 01</a:t>
            </a:r>
          </a:p>
        </p:txBody>
      </p:sp>
      <p:sp>
        <p:nvSpPr>
          <p:cNvPr id="33" name="Content Placeholder 2">
            <a:extLst>
              <a:ext uri="{FF2B5EF4-FFF2-40B4-BE49-F238E27FC236}">
                <a16:creationId xmlns:a16="http://schemas.microsoft.com/office/drawing/2014/main" id="{0A095594-2B82-44ED-8C9B-DA7C4D3D2872}"/>
              </a:ext>
            </a:extLst>
          </p:cNvPr>
          <p:cNvSpPr>
            <a:spLocks noGrp="1"/>
          </p:cNvSpPr>
          <p:nvPr>
            <p:ph idx="22"/>
          </p:nvPr>
        </p:nvSpPr>
        <p:spPr>
          <a:xfrm>
            <a:off x="9068972" y="4052306"/>
            <a:ext cx="2588705" cy="1749005"/>
          </a:xfrm>
        </p:spPr>
        <p:txBody>
          <a:bodyPr lIns="0" tIns="0" rIns="0" bIns="0">
            <a:noAutofit/>
          </a:bodyPr>
          <a:lstStyle>
            <a:lvl1pPr marL="0" indent="0" algn="ctr">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Click to edit Master text styles</a:t>
            </a:r>
          </a:p>
        </p:txBody>
      </p:sp>
      <p:sp>
        <p:nvSpPr>
          <p:cNvPr id="34" name="Content Placeholder 2">
            <a:extLst>
              <a:ext uri="{FF2B5EF4-FFF2-40B4-BE49-F238E27FC236}">
                <a16:creationId xmlns:a16="http://schemas.microsoft.com/office/drawing/2014/main" id="{54CDD46A-22ED-48F5-9B5F-13B1B5C4B320}"/>
              </a:ext>
            </a:extLst>
          </p:cNvPr>
          <p:cNvSpPr>
            <a:spLocks noGrp="1"/>
          </p:cNvSpPr>
          <p:nvPr>
            <p:ph idx="23" hasCustomPrompt="1"/>
          </p:nvPr>
        </p:nvSpPr>
        <p:spPr>
          <a:xfrm>
            <a:off x="9068972" y="3539268"/>
            <a:ext cx="2588705" cy="495389"/>
          </a:xfrm>
        </p:spPr>
        <p:txBody>
          <a:bodyPr lIns="0" tIns="0" rIns="0" bIns="0" anchor="ctr">
            <a:noAutofit/>
          </a:bodyPr>
          <a:lstStyle>
            <a:lvl1pPr marL="0" indent="0" algn="ctr">
              <a:buNone/>
              <a:defRPr sz="1600" b="1" cap="all" baseline="0">
                <a:solidFill>
                  <a:srgbClr val="0D1D5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dirty="0"/>
              <a:t>Executive 01</a:t>
            </a:r>
          </a:p>
        </p:txBody>
      </p:sp>
    </p:spTree>
    <p:extLst>
      <p:ext uri="{BB962C8B-B14F-4D97-AF65-F5344CB8AC3E}">
        <p14:creationId xmlns:p14="http://schemas.microsoft.com/office/powerpoint/2010/main" val="3876503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C4D7FA-B85E-4477-8C62-94955B340F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noProof="0"/>
              <a:t>Click to edit Master title style</a:t>
            </a:r>
          </a:p>
        </p:txBody>
      </p:sp>
      <p:sp>
        <p:nvSpPr>
          <p:cNvPr id="3" name="Text Placeholder 2">
            <a:extLst>
              <a:ext uri="{FF2B5EF4-FFF2-40B4-BE49-F238E27FC236}">
                <a16:creationId xmlns:a16="http://schemas.microsoft.com/office/drawing/2014/main" id="{1F1226BB-3E56-4E7F-8172-7EC03C9F0B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a:extLst>
              <a:ext uri="{FF2B5EF4-FFF2-40B4-BE49-F238E27FC236}">
                <a16:creationId xmlns:a16="http://schemas.microsoft.com/office/drawing/2014/main" id="{D95D08EF-72FB-4F19-9916-65815A9CA9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51F27F-98F9-A147-8986-34441C7B752D}" type="datetime1">
              <a:rPr lang="en-US" noProof="0" smtClean="0"/>
              <a:t>5/15/2020</a:t>
            </a:fld>
            <a:endParaRPr lang="en-US" noProof="0" dirty="0"/>
          </a:p>
        </p:txBody>
      </p:sp>
      <p:sp>
        <p:nvSpPr>
          <p:cNvPr id="5" name="Footer Placeholder 4">
            <a:extLst>
              <a:ext uri="{FF2B5EF4-FFF2-40B4-BE49-F238E27FC236}">
                <a16:creationId xmlns:a16="http://schemas.microsoft.com/office/drawing/2014/main" id="{1365084D-BC85-4A55-BD80-93876AD101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noProof="0" dirty="0"/>
          </a:p>
        </p:txBody>
      </p:sp>
      <p:sp>
        <p:nvSpPr>
          <p:cNvPr id="6" name="Slide Number Placeholder 5">
            <a:extLst>
              <a:ext uri="{FF2B5EF4-FFF2-40B4-BE49-F238E27FC236}">
                <a16:creationId xmlns:a16="http://schemas.microsoft.com/office/drawing/2014/main" id="{45FDEF23-A140-4DD6-A0D0-A86BD4DF34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71654-96A5-4280-94F3-931C61A9F92C}" type="slidenum">
              <a:rPr lang="en-US" noProof="0" smtClean="0"/>
              <a:t>‹#›</a:t>
            </a:fld>
            <a:endParaRPr lang="en-US" noProof="0" dirty="0"/>
          </a:p>
        </p:txBody>
      </p:sp>
    </p:spTree>
    <p:extLst>
      <p:ext uri="{BB962C8B-B14F-4D97-AF65-F5344CB8AC3E}">
        <p14:creationId xmlns:p14="http://schemas.microsoft.com/office/powerpoint/2010/main" val="2347082301"/>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0" r:id="rId4"/>
    <p:sldLayoutId id="2147483661" r:id="rId5"/>
    <p:sldLayoutId id="2147483662" r:id="rId6"/>
    <p:sldLayoutId id="2147483663" r:id="rId7"/>
    <p:sldLayoutId id="2147483654" r:id="rId8"/>
    <p:sldLayoutId id="2147483664" r:id="rId9"/>
    <p:sldLayoutId id="2147483665" r:id="rId10"/>
    <p:sldLayoutId id="2147483666" r:id="rId11"/>
    <p:sldLayoutId id="2147483667" r:id="rId12"/>
    <p:sldLayoutId id="2147483668" r:id="rId13"/>
    <p:sldLayoutId id="2147483669" r:id="rId14"/>
    <p:sldLayoutId id="2147483670" r:id="rId15"/>
    <p:sldLayoutId id="2147483671" r:id="rId16"/>
    <p:sldLayoutId id="2147483672" r:id="rId17"/>
    <p:sldLayoutId id="2147483673" r:id="rId18"/>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325" userDrawn="1">
          <p15:clr>
            <a:srgbClr val="F26B43"/>
          </p15:clr>
        </p15:guide>
        <p15:guide id="4" pos="734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hyperlink" Target="https://www2.illinois.gov/DHR/Pages/default.aspx" TargetMode="External"/><Relationship Id="rId2" Type="http://schemas.openxmlformats.org/officeDocument/2006/relationships/notesSlide" Target="../notesSlides/notesSlide24.xml"/><Relationship Id="rId1" Type="http://schemas.openxmlformats.org/officeDocument/2006/relationships/slideLayout" Target="../slideLayouts/slideLayout4.xml"/><Relationship Id="rId5" Type="http://schemas.openxmlformats.org/officeDocument/2006/relationships/image" Target="../media/image3.emf"/><Relationship Id="rId4" Type="http://schemas.openxmlformats.org/officeDocument/2006/relationships/hyperlink" Target="mailto:IDHR.Intake@illinois.gov"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EF7BD-FE81-4B20-8DC5-0B3EB736F9F8}"/>
              </a:ext>
            </a:extLst>
          </p:cNvPr>
          <p:cNvSpPr>
            <a:spLocks noGrp="1"/>
          </p:cNvSpPr>
          <p:nvPr>
            <p:ph type="ctrTitle"/>
          </p:nvPr>
        </p:nvSpPr>
        <p:spPr>
          <a:xfrm>
            <a:off x="3451123" y="875071"/>
            <a:ext cx="8036027" cy="1779639"/>
          </a:xfrm>
        </p:spPr>
        <p:txBody>
          <a:bodyPr/>
          <a:lstStyle/>
          <a:p>
            <a:pPr algn="ctr"/>
            <a:r>
              <a:rPr lang="en-US" dirty="0">
                <a:solidFill>
                  <a:srgbClr val="92D050"/>
                </a:solidFill>
                <a:latin typeface="Arial "/>
              </a:rPr>
              <a:t>ACOSO EN EL LUGAR DE TRABAJO</a:t>
            </a:r>
          </a:p>
        </p:txBody>
      </p:sp>
      <p:sp>
        <p:nvSpPr>
          <p:cNvPr id="6" name="Subtitle 5">
            <a:extLst>
              <a:ext uri="{FF2B5EF4-FFF2-40B4-BE49-F238E27FC236}">
                <a16:creationId xmlns:a16="http://schemas.microsoft.com/office/drawing/2014/main" id="{FFC3DCF8-85CA-45FC-908E-ADC9A9163FD7}"/>
              </a:ext>
            </a:extLst>
          </p:cNvPr>
          <p:cNvSpPr>
            <a:spLocks noGrp="1"/>
          </p:cNvSpPr>
          <p:nvPr>
            <p:ph type="subTitle" idx="4294967295"/>
          </p:nvPr>
        </p:nvSpPr>
        <p:spPr>
          <a:xfrm>
            <a:off x="9450644" y="6020280"/>
            <a:ext cx="2338234" cy="503167"/>
          </a:xfrm>
        </p:spPr>
        <p:txBody>
          <a:bodyPr>
            <a:normAutofit fontScale="92500"/>
          </a:bodyPr>
          <a:lstStyle/>
          <a:p>
            <a:pPr marL="0" indent="0">
              <a:buNone/>
            </a:pPr>
            <a:r>
              <a:rPr lang="en-US" dirty="0">
                <a:latin typeface="Arial "/>
              </a:rPr>
              <a:t>January 2020</a:t>
            </a:r>
          </a:p>
        </p:txBody>
      </p:sp>
      <p:pic>
        <p:nvPicPr>
          <p:cNvPr id="12" name="Picture 11">
            <a:extLst>
              <a:ext uri="{FF2B5EF4-FFF2-40B4-BE49-F238E27FC236}">
                <a16:creationId xmlns:a16="http://schemas.microsoft.com/office/drawing/2014/main" id="{A3717056-C42D-4785-B51F-BFF0AAB445BF}"/>
              </a:ext>
            </a:extLst>
          </p:cNvPr>
          <p:cNvPicPr>
            <a:picLocks noChangeAspect="1"/>
          </p:cNvPicPr>
          <p:nvPr/>
        </p:nvPicPr>
        <p:blipFill>
          <a:blip r:embed="rId3"/>
          <a:stretch>
            <a:fillRect/>
          </a:stretch>
        </p:blipFill>
        <p:spPr>
          <a:xfrm>
            <a:off x="5404056" y="2654710"/>
            <a:ext cx="4762500" cy="2768600"/>
          </a:xfrm>
          <a:prstGeom prst="rect">
            <a:avLst/>
          </a:prstGeom>
        </p:spPr>
      </p:pic>
    </p:spTree>
    <p:extLst>
      <p:ext uri="{BB962C8B-B14F-4D97-AF65-F5344CB8AC3E}">
        <p14:creationId xmlns:p14="http://schemas.microsoft.com/office/powerpoint/2010/main" val="3737989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9ACF243-D63C-4A94-8146-C1B6FFA095F8}"/>
              </a:ext>
            </a:extLst>
          </p:cNvPr>
          <p:cNvSpPr>
            <a:spLocks noGrp="1"/>
          </p:cNvSpPr>
          <p:nvPr>
            <p:ph type="ctrTitle"/>
          </p:nvPr>
        </p:nvSpPr>
        <p:spPr>
          <a:xfrm>
            <a:off x="1304015" y="1119673"/>
            <a:ext cx="10042412" cy="2888826"/>
          </a:xfrm>
        </p:spPr>
        <p:txBody>
          <a:bodyPr/>
          <a:lstStyle/>
          <a:p>
            <a:r>
              <a:rPr lang="en-US" sz="6500" dirty="0">
                <a:latin typeface="Arial "/>
              </a:rPr>
              <a:t>BULLYING EN EL LUGAR DE TRABAJO
</a:t>
            </a:r>
          </a:p>
        </p:txBody>
      </p:sp>
      <p:sp>
        <p:nvSpPr>
          <p:cNvPr id="4" name="Slide Number Placeholder 3">
            <a:extLst>
              <a:ext uri="{FF2B5EF4-FFF2-40B4-BE49-F238E27FC236}">
                <a16:creationId xmlns:a16="http://schemas.microsoft.com/office/drawing/2014/main" id="{1A53664E-246F-461C-BDC1-DD8552F99F26}"/>
              </a:ext>
            </a:extLst>
          </p:cNvPr>
          <p:cNvSpPr>
            <a:spLocks noGrp="1"/>
          </p:cNvSpPr>
          <p:nvPr>
            <p:ph type="sldNum" sz="quarter" idx="4294967295"/>
          </p:nvPr>
        </p:nvSpPr>
        <p:spPr>
          <a:xfrm>
            <a:off x="11896725" y="6456363"/>
            <a:ext cx="295275" cy="187325"/>
          </a:xfrm>
        </p:spPr>
        <p:txBody>
          <a:bodyPr/>
          <a:lstStyle/>
          <a:p>
            <a:fld id="{9EC71654-96A5-4280-94F3-931C61A9F92C}" type="slidenum">
              <a:rPr lang="en-US" noProof="0" smtClean="0"/>
              <a:pPr/>
              <a:t>10</a:t>
            </a:fld>
            <a:endParaRPr lang="en-US" noProof="0" dirty="0"/>
          </a:p>
        </p:txBody>
      </p:sp>
    </p:spTree>
    <p:extLst>
      <p:ext uri="{BB962C8B-B14F-4D97-AF65-F5344CB8AC3E}">
        <p14:creationId xmlns:p14="http://schemas.microsoft.com/office/powerpoint/2010/main" val="2544135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41CECD3-0202-43B9-8A01-CA5A62D89FA1}"/>
              </a:ext>
            </a:extLst>
          </p:cNvPr>
          <p:cNvSpPr>
            <a:spLocks noGrp="1"/>
          </p:cNvSpPr>
          <p:nvPr>
            <p:ph idx="1"/>
          </p:nvPr>
        </p:nvSpPr>
        <p:spPr>
          <a:xfrm>
            <a:off x="515938" y="2092808"/>
            <a:ext cx="11119196" cy="4351338"/>
          </a:xfrm>
        </p:spPr>
        <p:txBody>
          <a:bodyPr/>
          <a:lstStyle/>
          <a:p>
            <a:pPr marL="0" indent="0">
              <a:buNone/>
            </a:pPr>
            <a:r>
              <a:rPr lang="es-ES_tradnl" dirty="0">
                <a:solidFill>
                  <a:srgbClr val="000000"/>
                </a:solidFill>
                <a:latin typeface="Arial" charset="0"/>
              </a:rPr>
              <a:t>En el lugar de trabajo, y tal como se utiliza en esta presentación, el término "acoso" se refiere a la forma ilegal de discriminación. </a:t>
            </a:r>
          </a:p>
          <a:p>
            <a:pPr marL="0" indent="0">
              <a:buNone/>
            </a:pPr>
            <a:endParaRPr lang="es-ES_tradnl" sz="1000" dirty="0">
              <a:solidFill>
                <a:srgbClr val="000000"/>
              </a:solidFill>
              <a:latin typeface="Arial" charset="0"/>
            </a:endParaRPr>
          </a:p>
          <a:p>
            <a:pPr marL="0" indent="0">
              <a:buNone/>
            </a:pPr>
            <a:r>
              <a:rPr lang="es-ES_tradnl" dirty="0">
                <a:solidFill>
                  <a:srgbClr val="000000"/>
                </a:solidFill>
                <a:latin typeface="Arial" charset="0"/>
              </a:rPr>
              <a:t>Los empleados pueden decir que están siendo acosados, sin embargo, cuando son sometidos a conductas o comportamientos inapropiados que no son ilegales pero que es inaceptable en el lugar de trabajo, es “bullying en el lugar de trabajo"  
</a:t>
            </a:r>
            <a:endParaRPr lang="es-ES_tradnl" sz="1000" dirty="0">
              <a:solidFill>
                <a:srgbClr val="000000"/>
              </a:solidFill>
              <a:latin typeface="Arial" charset="0"/>
            </a:endParaRPr>
          </a:p>
          <a:p>
            <a:pPr marL="0" indent="0">
              <a:buNone/>
            </a:pPr>
            <a:r>
              <a:rPr lang="es-ES_tradnl" dirty="0">
                <a:solidFill>
                  <a:srgbClr val="000000"/>
                </a:solidFill>
                <a:latin typeface="Arial" panose="020B0604020202020204" pitchFamily="34" charset="0"/>
                <a:cs typeface="Arial" panose="020B0604020202020204" pitchFamily="34" charset="0"/>
              </a:rPr>
              <a:t>Bullying en el lugar de trabajo es un patrón persistente de maltrato de otras personas en el lugar de trabajo que causa daño físico o emocional. Puede incluir tácticas tales como verbal, no verbal, psicológica, abuso físico y humillación</a:t>
            </a:r>
            <a:r>
              <a:rPr lang="en-US" dirty="0">
                <a:latin typeface="Arial" panose="020B0604020202020204" pitchFamily="34" charset="0"/>
                <a:cs typeface="Arial" panose="020B0604020202020204" pitchFamily="34" charset="0"/>
              </a:rPr>
              <a:t>.</a:t>
            </a:r>
            <a:endParaRPr lang="en-US" dirty="0">
              <a:solidFill>
                <a:srgbClr val="000000"/>
              </a:solidFill>
              <a:latin typeface="Arial" charset="0"/>
            </a:endParaRPr>
          </a:p>
          <a:p>
            <a:pPr marL="0" indent="0">
              <a:buNone/>
            </a:pPr>
            <a:endParaRPr lang="en-US" dirty="0"/>
          </a:p>
        </p:txBody>
      </p:sp>
      <p:sp>
        <p:nvSpPr>
          <p:cNvPr id="3" name="Slide Number Placeholder 2">
            <a:extLst>
              <a:ext uri="{FF2B5EF4-FFF2-40B4-BE49-F238E27FC236}">
                <a16:creationId xmlns:a16="http://schemas.microsoft.com/office/drawing/2014/main" id="{19197B1E-04F6-407E-B762-A08579C4A8F1}"/>
              </a:ext>
            </a:extLst>
          </p:cNvPr>
          <p:cNvSpPr>
            <a:spLocks noGrp="1"/>
          </p:cNvSpPr>
          <p:nvPr>
            <p:ph type="sldNum" sz="quarter" idx="12"/>
          </p:nvPr>
        </p:nvSpPr>
        <p:spPr/>
        <p:txBody>
          <a:bodyPr/>
          <a:lstStyle/>
          <a:p>
            <a:fld id="{9EC71654-96A5-4280-94F3-931C61A9F92C}" type="slidenum">
              <a:rPr lang="en-US" noProof="0" smtClean="0"/>
              <a:pPr/>
              <a:t>11</a:t>
            </a:fld>
            <a:endParaRPr lang="en-US" noProof="0" dirty="0"/>
          </a:p>
        </p:txBody>
      </p:sp>
      <p:sp>
        <p:nvSpPr>
          <p:cNvPr id="5" name="Title 4">
            <a:extLst>
              <a:ext uri="{FF2B5EF4-FFF2-40B4-BE49-F238E27FC236}">
                <a16:creationId xmlns:a16="http://schemas.microsoft.com/office/drawing/2014/main" id="{B6C8D00C-E1C6-4F46-B991-DA1651F90FC8}"/>
              </a:ext>
            </a:extLst>
          </p:cNvPr>
          <p:cNvSpPr>
            <a:spLocks noGrp="1"/>
          </p:cNvSpPr>
          <p:nvPr>
            <p:ph type="title"/>
          </p:nvPr>
        </p:nvSpPr>
        <p:spPr>
          <a:xfrm>
            <a:off x="515938" y="499595"/>
            <a:ext cx="11142218" cy="1325563"/>
          </a:xfrm>
        </p:spPr>
        <p:txBody>
          <a:bodyPr/>
          <a:lstStyle/>
          <a:p>
            <a:r>
              <a:rPr lang="en-US" dirty="0">
                <a:solidFill>
                  <a:srgbClr val="000000"/>
                </a:solidFill>
                <a:latin typeface="Arial" charset="0"/>
              </a:rPr>
              <a:t>Acoso VS. BULLYING EN EL TRABAJO
</a:t>
            </a:r>
            <a:endParaRPr lang="en-US" dirty="0"/>
          </a:p>
        </p:txBody>
      </p:sp>
    </p:spTree>
    <p:extLst>
      <p:ext uri="{BB962C8B-B14F-4D97-AF65-F5344CB8AC3E}">
        <p14:creationId xmlns:p14="http://schemas.microsoft.com/office/powerpoint/2010/main" val="870224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6474CFC-B1E7-4103-8C63-CA33CBD8F28A}"/>
              </a:ext>
            </a:extLst>
          </p:cNvPr>
          <p:cNvSpPr>
            <a:spLocks noGrp="1"/>
          </p:cNvSpPr>
          <p:nvPr>
            <p:ph idx="1"/>
          </p:nvPr>
        </p:nvSpPr>
        <p:spPr>
          <a:xfrm>
            <a:off x="527448" y="1984991"/>
            <a:ext cx="11181263" cy="4351338"/>
          </a:xfrm>
        </p:spPr>
        <p:txBody>
          <a:bodyPr/>
          <a:lstStyle/>
          <a:p>
            <a:pPr marL="0" indent="0">
              <a:buNone/>
            </a:pPr>
            <a:r>
              <a:rPr lang="es-ES_tradnl" dirty="0">
                <a:solidFill>
                  <a:srgbClr val="000000"/>
                </a:solidFill>
                <a:latin typeface="Arial" charset="0"/>
              </a:rPr>
              <a:t>Bullying en el lugar de trabajo es un maltrato repetitivo de uno o más empleados que utilizan humillación, intimidación y sabotaje. </a:t>
            </a:r>
          </a:p>
          <a:p>
            <a:pPr marL="0" indent="0">
              <a:buNone/>
            </a:pPr>
            <a:endParaRPr lang="es-ES_tradnl" sz="1000" dirty="0">
              <a:solidFill>
                <a:srgbClr val="000000"/>
              </a:solidFill>
              <a:latin typeface="Arial" charset="0"/>
            </a:endParaRPr>
          </a:p>
          <a:p>
            <a:pPr marL="0" indent="0">
              <a:buNone/>
            </a:pPr>
            <a:r>
              <a:rPr lang="es-ES_tradnl" dirty="0">
                <a:solidFill>
                  <a:srgbClr val="000000"/>
                </a:solidFill>
                <a:latin typeface="Arial" charset="0"/>
              </a:rPr>
              <a:t>El comportamiento de bullying puede existir en cualquier nivel de una organización. </a:t>
            </a:r>
          </a:p>
          <a:p>
            <a:pPr marL="0" indent="0">
              <a:buNone/>
            </a:pPr>
            <a:endParaRPr lang="es-ES_tradnl" sz="1000" dirty="0">
              <a:solidFill>
                <a:srgbClr val="000000"/>
              </a:solidFill>
              <a:latin typeface="Arial" charset="0"/>
            </a:endParaRPr>
          </a:p>
          <a:p>
            <a:pPr marL="0" indent="0">
              <a:buNone/>
            </a:pPr>
            <a:r>
              <a:rPr lang="es-ES_tradnl" dirty="0">
                <a:solidFill>
                  <a:srgbClr val="000000"/>
                </a:solidFill>
                <a:latin typeface="Arial" charset="0"/>
              </a:rPr>
              <a:t>Los </a:t>
            </a:r>
            <a:r>
              <a:rPr lang="es-ES_tradnl" dirty="0" err="1">
                <a:solidFill>
                  <a:srgbClr val="000000"/>
                </a:solidFill>
                <a:latin typeface="Arial" charset="0"/>
              </a:rPr>
              <a:t>bullies</a:t>
            </a:r>
            <a:r>
              <a:rPr lang="es-ES_tradnl" dirty="0">
                <a:solidFill>
                  <a:srgbClr val="000000"/>
                </a:solidFill>
                <a:latin typeface="Arial" charset="0"/>
              </a:rPr>
              <a:t> pueden ser superiores, empleados, compañeros de trabajo y colegas.
</a:t>
            </a:r>
          </a:p>
          <a:p>
            <a:pPr marL="0" indent="0">
              <a:buNone/>
            </a:pPr>
            <a:r>
              <a:rPr lang="es-ES_tradnl" i="1" dirty="0">
                <a:solidFill>
                  <a:srgbClr val="000000"/>
                </a:solidFill>
                <a:latin typeface="Arial" charset="0"/>
                <a:cs typeface="Arial" panose="020B0604020202020204" pitchFamily="34" charset="0"/>
              </a:rPr>
              <a:t>                                       </a:t>
            </a:r>
            <a:r>
              <a:rPr lang="es-ES_tradnl" i="1" dirty="0">
                <a:latin typeface="Arial" panose="020B0604020202020204" pitchFamily="34" charset="0"/>
                <a:cs typeface="Arial" panose="020B0604020202020204" pitchFamily="34" charset="0"/>
              </a:rPr>
              <a:t>¡Cualquiera puede ser un </a:t>
            </a:r>
            <a:r>
              <a:rPr lang="es-ES_tradnl" i="1" dirty="0" err="1">
                <a:latin typeface="Arial" panose="020B0604020202020204" pitchFamily="34" charset="0"/>
                <a:cs typeface="Arial" panose="020B0604020202020204" pitchFamily="34" charset="0"/>
              </a:rPr>
              <a:t>bully</a:t>
            </a:r>
            <a:r>
              <a:rPr lang="es-ES_tradnl" i="1" dirty="0">
                <a:latin typeface="Arial" panose="020B0604020202020204" pitchFamily="34" charset="0"/>
                <a:cs typeface="Arial" panose="020B0604020202020204" pitchFamily="34" charset="0"/>
              </a:rPr>
              <a:t>!</a:t>
            </a:r>
          </a:p>
        </p:txBody>
      </p:sp>
      <p:sp>
        <p:nvSpPr>
          <p:cNvPr id="3" name="Slide Number Placeholder 2">
            <a:extLst>
              <a:ext uri="{FF2B5EF4-FFF2-40B4-BE49-F238E27FC236}">
                <a16:creationId xmlns:a16="http://schemas.microsoft.com/office/drawing/2014/main" id="{76188084-6AE4-4E73-AAFC-F1AC92E49B4B}"/>
              </a:ext>
            </a:extLst>
          </p:cNvPr>
          <p:cNvSpPr>
            <a:spLocks noGrp="1"/>
          </p:cNvSpPr>
          <p:nvPr>
            <p:ph type="sldNum" sz="quarter" idx="12"/>
          </p:nvPr>
        </p:nvSpPr>
        <p:spPr/>
        <p:txBody>
          <a:bodyPr/>
          <a:lstStyle/>
          <a:p>
            <a:fld id="{9EC71654-96A5-4280-94F3-931C61A9F92C}" type="slidenum">
              <a:rPr lang="en-US" noProof="0" smtClean="0"/>
              <a:pPr/>
              <a:t>12</a:t>
            </a:fld>
            <a:endParaRPr lang="en-US" noProof="0" dirty="0"/>
          </a:p>
        </p:txBody>
      </p:sp>
      <p:sp>
        <p:nvSpPr>
          <p:cNvPr id="5" name="Title 4">
            <a:extLst>
              <a:ext uri="{FF2B5EF4-FFF2-40B4-BE49-F238E27FC236}">
                <a16:creationId xmlns:a16="http://schemas.microsoft.com/office/drawing/2014/main" id="{07CF6F4E-ADF7-400A-B28E-C06E8C76945E}"/>
              </a:ext>
            </a:extLst>
          </p:cNvPr>
          <p:cNvSpPr>
            <a:spLocks noGrp="1"/>
          </p:cNvSpPr>
          <p:nvPr>
            <p:ph type="title"/>
          </p:nvPr>
        </p:nvSpPr>
        <p:spPr>
          <a:xfrm>
            <a:off x="515938" y="499595"/>
            <a:ext cx="11204285" cy="1325563"/>
          </a:xfrm>
        </p:spPr>
        <p:txBody>
          <a:bodyPr/>
          <a:lstStyle/>
          <a:p>
            <a:r>
              <a:rPr lang="en-US" dirty="0">
                <a:solidFill>
                  <a:srgbClr val="000000"/>
                </a:solidFill>
                <a:latin typeface="Arial" charset="0"/>
              </a:rPr>
              <a:t>Bullying en el lugar de trabajo
</a:t>
            </a:r>
            <a:endParaRPr lang="en-US" dirty="0"/>
          </a:p>
        </p:txBody>
      </p:sp>
    </p:spTree>
    <p:extLst>
      <p:ext uri="{BB962C8B-B14F-4D97-AF65-F5344CB8AC3E}">
        <p14:creationId xmlns:p14="http://schemas.microsoft.com/office/powerpoint/2010/main" val="4219706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CC2FA9C-3556-4159-932F-72672859AEBA}"/>
              </a:ext>
            </a:extLst>
          </p:cNvPr>
          <p:cNvSpPr>
            <a:spLocks noGrp="1"/>
          </p:cNvSpPr>
          <p:nvPr>
            <p:ph idx="1"/>
          </p:nvPr>
        </p:nvSpPr>
        <p:spPr>
          <a:xfrm>
            <a:off x="538960" y="1045028"/>
            <a:ext cx="11119196" cy="5598077"/>
          </a:xfrm>
        </p:spPr>
        <p:txBody>
          <a:bodyPr/>
          <a:lstStyle/>
          <a:p>
            <a:pPr>
              <a:buNone/>
            </a:pPr>
            <a:r>
              <a:rPr lang="es-ES_tradnl" dirty="0">
                <a:solidFill>
                  <a:srgbClr val="000000"/>
                </a:solidFill>
                <a:latin typeface="Arial" charset="0"/>
              </a:rPr>
              <a:t>Las formas de bullying en el lugar de trabajo incluyen:
</a:t>
            </a:r>
            <a:r>
              <a:rPr lang="es-ES_tradnl" b="1" dirty="0">
                <a:latin typeface="Arial" panose="020B0604020202020204" pitchFamily="34" charset="0"/>
                <a:cs typeface="Arial" panose="020B0604020202020204" pitchFamily="34" charset="0"/>
              </a:rPr>
              <a:t>Verbal</a:t>
            </a:r>
          </a:p>
          <a:p>
            <a:pPr lvl="1"/>
            <a:r>
              <a:rPr lang="es-ES_tradnl" dirty="0">
                <a:latin typeface="Arial" panose="020B0604020202020204" pitchFamily="34" charset="0"/>
                <a:cs typeface="Arial" panose="020B0604020202020204" pitchFamily="34" charset="0"/>
              </a:rPr>
              <a:t>Burlas, humillación, chistes, chismes u otros abusos verbales.</a:t>
            </a:r>
          </a:p>
          <a:p>
            <a:r>
              <a:rPr lang="es-ES_tradnl" b="1" dirty="0">
                <a:latin typeface="Arial" panose="020B0604020202020204" pitchFamily="34" charset="0"/>
                <a:cs typeface="Arial" panose="020B0604020202020204" pitchFamily="34" charset="0"/>
              </a:rPr>
              <a:t>Intimidante
</a:t>
            </a:r>
            <a:r>
              <a:rPr lang="es-ES_tradnl" dirty="0">
                <a:latin typeface="Arial" panose="020B0604020202020204" pitchFamily="34" charset="0"/>
                <a:cs typeface="Arial" panose="020B0604020202020204" pitchFamily="34" charset="0"/>
              </a:rPr>
              <a:t>Amenazas, exclusión social en el lugar de trabajo, amenazando la autoestima personal y el estado laboral de los empleados.  Espionaje u otras invasiones de privacidad.</a:t>
            </a:r>
          </a:p>
          <a:p>
            <a:r>
              <a:rPr lang="es-ES_tradnl" b="1" dirty="0">
                <a:latin typeface="Arial" panose="020B0604020202020204" pitchFamily="34" charset="0"/>
                <a:cs typeface="Arial" panose="020B0604020202020204" pitchFamily="34" charset="0"/>
              </a:rPr>
              <a:t>Relacionado con el rendimiento del trabajo
</a:t>
            </a:r>
            <a:r>
              <a:rPr lang="es-ES_tradnl" dirty="0">
                <a:latin typeface="Arial" panose="020B0604020202020204" pitchFamily="34" charset="0"/>
                <a:cs typeface="Arial" panose="020B0604020202020204" pitchFamily="34" charset="0"/>
              </a:rPr>
              <a:t>Sabotaje o interferencia laboral, culpa injusta, o robo de crédito por ideas. Degradar las normas de trabajo de los demás, no darles crédito, o configurarlos para el fracaso. Plazos imposibles o trabajo excesivo.
</a:t>
            </a:r>
            <a:r>
              <a:rPr lang="es-ES_tradnl" b="1" dirty="0">
                <a:latin typeface="Arial" panose="020B0604020202020204" pitchFamily="34" charset="0"/>
                <a:cs typeface="Arial" panose="020B0604020202020204" pitchFamily="34" charset="0"/>
              </a:rPr>
              <a:t>Institucional</a:t>
            </a:r>
          </a:p>
          <a:p>
            <a:pPr lvl="1"/>
            <a:r>
              <a:rPr lang="es-ES_tradnl" dirty="0">
                <a:latin typeface="Arial" panose="020B0604020202020204" pitchFamily="34" charset="0"/>
                <a:cs typeface="Arial" panose="020B0604020202020204" pitchFamily="34" charset="0"/>
              </a:rPr>
              <a:t>Un lugar de trabajo acepta, permite e incluso alienta el acoso a tener lugar. Este acoso podría incluir objetivos de producción poco realistas, horas extras forzadas o señalar a aquellos que no pueden mantenerse al día. </a:t>
            </a:r>
            <a:r>
              <a:rPr lang="en-US" dirty="0">
                <a:latin typeface="Arial" panose="020B0604020202020204" pitchFamily="34" charset="0"/>
                <a:cs typeface="Arial" panose="020B0604020202020204" pitchFamily="34" charset="0"/>
              </a:rPr>
              <a:t>
</a:t>
            </a:r>
            <a:endParaRPr lang="en-US" dirty="0">
              <a:solidFill>
                <a:srgbClr val="000000"/>
              </a:solidFill>
              <a:latin typeface="Arial" charset="0"/>
            </a:endParaRPr>
          </a:p>
          <a:p>
            <a:pPr marL="0" indent="0">
              <a:buNone/>
            </a:pPr>
            <a:endParaRPr lang="en-US" dirty="0"/>
          </a:p>
        </p:txBody>
      </p:sp>
      <p:sp>
        <p:nvSpPr>
          <p:cNvPr id="3" name="Slide Number Placeholder 2">
            <a:extLst>
              <a:ext uri="{FF2B5EF4-FFF2-40B4-BE49-F238E27FC236}">
                <a16:creationId xmlns:a16="http://schemas.microsoft.com/office/drawing/2014/main" id="{84759818-B6B5-4F24-AD1E-3D5707E5AA84}"/>
              </a:ext>
            </a:extLst>
          </p:cNvPr>
          <p:cNvSpPr>
            <a:spLocks noGrp="1"/>
          </p:cNvSpPr>
          <p:nvPr>
            <p:ph type="sldNum" sz="quarter" idx="12"/>
          </p:nvPr>
        </p:nvSpPr>
        <p:spPr/>
        <p:txBody>
          <a:bodyPr/>
          <a:lstStyle/>
          <a:p>
            <a:fld id="{9EC71654-96A5-4280-94F3-931C61A9F92C}" type="slidenum">
              <a:rPr lang="en-US" noProof="0" smtClean="0"/>
              <a:pPr/>
              <a:t>13</a:t>
            </a:fld>
            <a:endParaRPr lang="en-US" noProof="0" dirty="0"/>
          </a:p>
        </p:txBody>
      </p:sp>
      <p:sp>
        <p:nvSpPr>
          <p:cNvPr id="5" name="Title 4">
            <a:extLst>
              <a:ext uri="{FF2B5EF4-FFF2-40B4-BE49-F238E27FC236}">
                <a16:creationId xmlns:a16="http://schemas.microsoft.com/office/drawing/2014/main" id="{AA407C37-600C-4453-A31D-5EE339B329C6}"/>
              </a:ext>
            </a:extLst>
          </p:cNvPr>
          <p:cNvSpPr>
            <a:spLocks noGrp="1"/>
          </p:cNvSpPr>
          <p:nvPr>
            <p:ph type="title"/>
          </p:nvPr>
        </p:nvSpPr>
        <p:spPr>
          <a:xfrm>
            <a:off x="515938" y="214894"/>
            <a:ext cx="11142218" cy="830133"/>
          </a:xfrm>
        </p:spPr>
        <p:txBody>
          <a:bodyPr/>
          <a:lstStyle/>
          <a:p>
            <a:r>
              <a:rPr lang="en-US" dirty="0">
                <a:solidFill>
                  <a:srgbClr val="000000"/>
                </a:solidFill>
                <a:latin typeface="Arial" charset="0"/>
              </a:rPr>
              <a:t>Bullying en el lugar de trabajo
</a:t>
            </a:r>
            <a:endParaRPr lang="en-US" dirty="0"/>
          </a:p>
        </p:txBody>
      </p:sp>
    </p:spTree>
    <p:extLst>
      <p:ext uri="{BB962C8B-B14F-4D97-AF65-F5344CB8AC3E}">
        <p14:creationId xmlns:p14="http://schemas.microsoft.com/office/powerpoint/2010/main" val="641930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98FA4C8-4A88-4331-A029-05D213D703B1}"/>
              </a:ext>
            </a:extLst>
          </p:cNvPr>
          <p:cNvSpPr>
            <a:spLocks noGrp="1"/>
          </p:cNvSpPr>
          <p:nvPr>
            <p:ph idx="1"/>
          </p:nvPr>
        </p:nvSpPr>
        <p:spPr>
          <a:xfrm>
            <a:off x="538960" y="1268964"/>
            <a:ext cx="11119196" cy="5374142"/>
          </a:xfrm>
        </p:spPr>
        <p:txBody>
          <a:bodyPr/>
          <a:lstStyle/>
          <a:p>
            <a:r>
              <a:rPr lang="es-ES_tradnl" dirty="0">
                <a:solidFill>
                  <a:srgbClr val="000000"/>
                </a:solidFill>
                <a:latin typeface="Arial" charset="0"/>
              </a:rPr>
              <a:t>Algunos ejemplos de acoso en el lugar de trabajo son:
Crítica constante e injusta.</a:t>
            </a:r>
          </a:p>
          <a:p>
            <a:pPr marL="342900" indent="-342900">
              <a:buFont typeface="Arial"/>
              <a:buChar char="•"/>
            </a:pPr>
            <a:r>
              <a:rPr lang="es-ES_tradnl" dirty="0">
                <a:solidFill>
                  <a:srgbClr val="000000"/>
                </a:solidFill>
                <a:latin typeface="Arial" charset="0"/>
              </a:rPr>
              <a:t>Bromas sociales y burlas.
Gritando</a:t>
            </a:r>
          </a:p>
          <a:p>
            <a:pPr marL="342900" indent="-342900">
              <a:buFont typeface="Arial"/>
              <a:buChar char="•"/>
            </a:pPr>
            <a:r>
              <a:rPr lang="es-ES_tradnl" dirty="0">
                <a:solidFill>
                  <a:srgbClr val="000000"/>
                </a:solidFill>
                <a:latin typeface="Arial" charset="0"/>
              </a:rPr>
              <a:t>Insultos y traiciones a tu espalda.
Destellos hostiles y otros gestos intimidatorios.</a:t>
            </a:r>
          </a:p>
          <a:p>
            <a:pPr marL="342900" indent="-342900">
              <a:buFont typeface="Arial"/>
              <a:buChar char="•"/>
            </a:pPr>
            <a:r>
              <a:rPr lang="es-ES_tradnl" dirty="0">
                <a:solidFill>
                  <a:srgbClr val="000000"/>
                </a:solidFill>
                <a:latin typeface="Arial" charset="0"/>
              </a:rPr>
              <a:t>Chismes malintencionados.
Monopolización de suministros y otros recursos.</a:t>
            </a:r>
          </a:p>
          <a:p>
            <a:pPr marL="342900" indent="-342900">
              <a:buFont typeface="Arial"/>
              <a:buChar char="•"/>
            </a:pPr>
            <a:r>
              <a:rPr lang="es-ES_tradnl" dirty="0">
                <a:solidFill>
                  <a:srgbClr val="000000"/>
                </a:solidFill>
                <a:latin typeface="Arial" charset="0"/>
              </a:rPr>
              <a:t>Aislar a los empleados de las oportunidades, la información y la interacción con los demás.
Correos electrónicos o notas agresivas.</a:t>
            </a:r>
          </a:p>
          <a:p>
            <a:pPr marL="342900" indent="-342900">
              <a:buFont typeface="Arial"/>
              <a:buChar char="•"/>
            </a:pPr>
            <a:r>
              <a:rPr lang="es-ES_tradnl" dirty="0">
                <a:solidFill>
                  <a:srgbClr val="000000"/>
                </a:solidFill>
                <a:latin typeface="Arial" charset="0"/>
              </a:rPr>
              <a:t>Amenazas y agresiones o violencia.</a:t>
            </a:r>
            <a:endParaRPr lang="es-ES_tradnl" dirty="0"/>
          </a:p>
        </p:txBody>
      </p:sp>
      <p:sp>
        <p:nvSpPr>
          <p:cNvPr id="3" name="Slide Number Placeholder 2">
            <a:extLst>
              <a:ext uri="{FF2B5EF4-FFF2-40B4-BE49-F238E27FC236}">
                <a16:creationId xmlns:a16="http://schemas.microsoft.com/office/drawing/2014/main" id="{1F32F2DA-E1C0-4D5E-A1D6-FF730E3775BA}"/>
              </a:ext>
            </a:extLst>
          </p:cNvPr>
          <p:cNvSpPr>
            <a:spLocks noGrp="1"/>
          </p:cNvSpPr>
          <p:nvPr>
            <p:ph type="sldNum" sz="quarter" idx="12"/>
          </p:nvPr>
        </p:nvSpPr>
        <p:spPr/>
        <p:txBody>
          <a:bodyPr/>
          <a:lstStyle/>
          <a:p>
            <a:fld id="{9EC71654-96A5-4280-94F3-931C61A9F92C}" type="slidenum">
              <a:rPr lang="en-US" noProof="0" smtClean="0"/>
              <a:pPr/>
              <a:t>14</a:t>
            </a:fld>
            <a:endParaRPr lang="en-US" noProof="0" dirty="0"/>
          </a:p>
        </p:txBody>
      </p:sp>
      <p:sp>
        <p:nvSpPr>
          <p:cNvPr id="5" name="Title 4">
            <a:extLst>
              <a:ext uri="{FF2B5EF4-FFF2-40B4-BE49-F238E27FC236}">
                <a16:creationId xmlns:a16="http://schemas.microsoft.com/office/drawing/2014/main" id="{944F3417-01A4-4D34-82CB-F939508FD920}"/>
              </a:ext>
            </a:extLst>
          </p:cNvPr>
          <p:cNvSpPr>
            <a:spLocks noGrp="1"/>
          </p:cNvSpPr>
          <p:nvPr>
            <p:ph type="title"/>
          </p:nvPr>
        </p:nvSpPr>
        <p:spPr>
          <a:xfrm>
            <a:off x="515938" y="499596"/>
            <a:ext cx="11142218" cy="769368"/>
          </a:xfrm>
        </p:spPr>
        <p:txBody>
          <a:bodyPr/>
          <a:lstStyle/>
          <a:p>
            <a:r>
              <a:rPr lang="en-US" dirty="0">
                <a:solidFill>
                  <a:srgbClr val="000000"/>
                </a:solidFill>
                <a:latin typeface="Arial" charset="0"/>
              </a:rPr>
              <a:t>Bullying en el lugar de trabajo
</a:t>
            </a:r>
            <a:endParaRPr lang="en-US" dirty="0"/>
          </a:p>
        </p:txBody>
      </p:sp>
    </p:spTree>
    <p:extLst>
      <p:ext uri="{BB962C8B-B14F-4D97-AF65-F5344CB8AC3E}">
        <p14:creationId xmlns:p14="http://schemas.microsoft.com/office/powerpoint/2010/main" val="37415279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9ACF243-D63C-4A94-8146-C1B6FFA095F8}"/>
              </a:ext>
            </a:extLst>
          </p:cNvPr>
          <p:cNvSpPr>
            <a:spLocks noGrp="1"/>
          </p:cNvSpPr>
          <p:nvPr>
            <p:ph type="ctrTitle"/>
          </p:nvPr>
        </p:nvSpPr>
        <p:spPr>
          <a:xfrm>
            <a:off x="1976283" y="1880369"/>
            <a:ext cx="9625781" cy="2090808"/>
          </a:xfrm>
        </p:spPr>
        <p:txBody>
          <a:bodyPr/>
          <a:lstStyle/>
          <a:p>
            <a:r>
              <a:rPr lang="en-US" sz="6500" dirty="0">
                <a:latin typeface="Arial "/>
              </a:rPr>
              <a:t>ACOSO SEXUAL
</a:t>
            </a:r>
          </a:p>
        </p:txBody>
      </p:sp>
      <p:sp>
        <p:nvSpPr>
          <p:cNvPr id="4" name="Slide Number Placeholder 3">
            <a:extLst>
              <a:ext uri="{FF2B5EF4-FFF2-40B4-BE49-F238E27FC236}">
                <a16:creationId xmlns:a16="http://schemas.microsoft.com/office/drawing/2014/main" id="{1A53664E-246F-461C-BDC1-DD8552F99F26}"/>
              </a:ext>
            </a:extLst>
          </p:cNvPr>
          <p:cNvSpPr>
            <a:spLocks noGrp="1"/>
          </p:cNvSpPr>
          <p:nvPr>
            <p:ph type="sldNum" sz="quarter" idx="4294967295"/>
          </p:nvPr>
        </p:nvSpPr>
        <p:spPr>
          <a:xfrm>
            <a:off x="11896725" y="6456363"/>
            <a:ext cx="295275" cy="187325"/>
          </a:xfrm>
        </p:spPr>
        <p:txBody>
          <a:bodyPr/>
          <a:lstStyle/>
          <a:p>
            <a:fld id="{9EC71654-96A5-4280-94F3-931C61A9F92C}" type="slidenum">
              <a:rPr lang="en-US" noProof="0" smtClean="0"/>
              <a:pPr/>
              <a:t>15</a:t>
            </a:fld>
            <a:endParaRPr lang="en-US" noProof="0" dirty="0"/>
          </a:p>
        </p:txBody>
      </p:sp>
    </p:spTree>
    <p:extLst>
      <p:ext uri="{BB962C8B-B14F-4D97-AF65-F5344CB8AC3E}">
        <p14:creationId xmlns:p14="http://schemas.microsoft.com/office/powerpoint/2010/main" val="42733284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DE3178B-1B1A-4F64-A1C0-08B93C39782F}"/>
              </a:ext>
            </a:extLst>
          </p:cNvPr>
          <p:cNvSpPr>
            <a:spLocks noGrp="1"/>
          </p:cNvSpPr>
          <p:nvPr>
            <p:ph idx="1"/>
          </p:nvPr>
        </p:nvSpPr>
        <p:spPr>
          <a:xfrm>
            <a:off x="538960" y="1825625"/>
            <a:ext cx="11119196" cy="4351338"/>
          </a:xfrm>
        </p:spPr>
        <p:txBody>
          <a:bodyPr/>
          <a:lstStyle/>
          <a:p>
            <a:pPr marL="285750" indent="-285750">
              <a:buFont typeface="Arial" charset="0"/>
              <a:buChar char="•"/>
            </a:pPr>
            <a:r>
              <a:rPr lang="es-ES_tradnl" altLang="en-US" dirty="0">
                <a:solidFill>
                  <a:srgbClr val="000000"/>
                </a:solidFill>
                <a:latin typeface="Arial" panose="020B0604020202020204" pitchFamily="34" charset="0"/>
                <a:cs typeface="Arial" panose="020B0604020202020204" pitchFamily="34" charset="0"/>
              </a:rPr>
              <a:t>Avances sexuales no deseados
Solicitudes de favores sexuales
Apodos o chistes sexuales
Otra conducta verbal, escrita, electrónica o física de naturaleza sexual que afecte el empleo de una persona, interfiera injustificadamente con su desempeño laboral, o cree un ambiente de trabajo intimidatorio, hostil u ofensivo
Comentarios sobre el cuerpo de un individuo
Comentarios sobre la actividad sexual, deficiencias o destreza de una persona
Usar un lenguaje gráfico o sexualmente degradante para describir a alguien</a:t>
            </a:r>
            <a:endParaRPr lang="es-ES_tradnl" dirty="0"/>
          </a:p>
        </p:txBody>
      </p:sp>
      <p:sp>
        <p:nvSpPr>
          <p:cNvPr id="3" name="Slide Number Placeholder 2">
            <a:extLst>
              <a:ext uri="{FF2B5EF4-FFF2-40B4-BE49-F238E27FC236}">
                <a16:creationId xmlns:a16="http://schemas.microsoft.com/office/drawing/2014/main" id="{52C14B35-F8A2-4F5A-84D9-76258596AEF0}"/>
              </a:ext>
            </a:extLst>
          </p:cNvPr>
          <p:cNvSpPr>
            <a:spLocks noGrp="1"/>
          </p:cNvSpPr>
          <p:nvPr>
            <p:ph type="sldNum" sz="quarter" idx="12"/>
          </p:nvPr>
        </p:nvSpPr>
        <p:spPr/>
        <p:txBody>
          <a:bodyPr/>
          <a:lstStyle/>
          <a:p>
            <a:fld id="{9EC71654-96A5-4280-94F3-931C61A9F92C}" type="slidenum">
              <a:rPr lang="en-US" noProof="0" smtClean="0"/>
              <a:pPr/>
              <a:t>16</a:t>
            </a:fld>
            <a:endParaRPr lang="en-US" noProof="0" dirty="0"/>
          </a:p>
        </p:txBody>
      </p:sp>
      <p:sp>
        <p:nvSpPr>
          <p:cNvPr id="5" name="Title 4">
            <a:extLst>
              <a:ext uri="{FF2B5EF4-FFF2-40B4-BE49-F238E27FC236}">
                <a16:creationId xmlns:a16="http://schemas.microsoft.com/office/drawing/2014/main" id="{2BE6A3B9-8675-4200-9217-88BD08E5C888}"/>
              </a:ext>
            </a:extLst>
          </p:cNvPr>
          <p:cNvSpPr>
            <a:spLocks noGrp="1"/>
          </p:cNvSpPr>
          <p:nvPr>
            <p:ph type="title"/>
          </p:nvPr>
        </p:nvSpPr>
        <p:spPr>
          <a:xfrm>
            <a:off x="515938" y="499595"/>
            <a:ext cx="11142218" cy="1325563"/>
          </a:xfrm>
        </p:spPr>
        <p:txBody>
          <a:bodyPr/>
          <a:lstStyle/>
          <a:p>
            <a:r>
              <a:rPr lang="en-US" altLang="en-US" dirty="0">
                <a:solidFill>
                  <a:srgbClr val="000000"/>
                </a:solidFill>
                <a:latin typeface="Arial "/>
              </a:rPr>
              <a:t>Qué es el acoso sexual?</a:t>
            </a:r>
            <a:endParaRPr lang="en-US" dirty="0">
              <a:latin typeface="Arial "/>
            </a:endParaRPr>
          </a:p>
        </p:txBody>
      </p:sp>
    </p:spTree>
    <p:extLst>
      <p:ext uri="{BB962C8B-B14F-4D97-AF65-F5344CB8AC3E}">
        <p14:creationId xmlns:p14="http://schemas.microsoft.com/office/powerpoint/2010/main" val="1910445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0978EF3-8506-4A17-B833-016942D52F0D}"/>
              </a:ext>
            </a:extLst>
          </p:cNvPr>
          <p:cNvSpPr>
            <a:spLocks noGrp="1"/>
          </p:cNvSpPr>
          <p:nvPr>
            <p:ph idx="1"/>
          </p:nvPr>
        </p:nvSpPr>
        <p:spPr>
          <a:xfrm>
            <a:off x="538960" y="1825624"/>
            <a:ext cx="11119196" cy="4817481"/>
          </a:xfrm>
        </p:spPr>
        <p:txBody>
          <a:bodyPr/>
          <a:lstStyle/>
          <a:p>
            <a:r>
              <a:rPr lang="es-ES_tradnl" dirty="0">
                <a:latin typeface="Arial "/>
              </a:rPr>
              <a:t>El acoso sexual es una forma de discriminación sexual que viola el Título VII de la Ley de Derechos Civiles de 1964. El Título VII se aplica a los empleadores con 15 o más empleados, incluyendo los gobiernos estatales y locales. 
La Ley de Derechos Humanos de Illinois protege a los empleados, inquilinos, estudiantes y otros de la discriminación sexual.
La discriminación sexual es una acción adversa o acoso basado en el sexo (la condición de ser hombre o mujer) que no es necesariamente de naturaleza sexual. La discriminación sexual incluye una acción adversa relacionada con el embarazo.
Bajo la Ley de Derechos Humanos de Illinois es una violación de los derechos civiles "o cualquier empleador, empleado, agente de cualquier empleador, agencia de empleo u organización laboral para participar en acoso sexual." 775 ILCS 5/2-102(D). 
</a:t>
            </a:r>
          </a:p>
          <a:p>
            <a:endParaRPr lang="en-US" dirty="0">
              <a:latin typeface="Arial "/>
            </a:endParaRPr>
          </a:p>
        </p:txBody>
      </p:sp>
      <p:sp>
        <p:nvSpPr>
          <p:cNvPr id="3" name="Slide Number Placeholder 2">
            <a:extLst>
              <a:ext uri="{FF2B5EF4-FFF2-40B4-BE49-F238E27FC236}">
                <a16:creationId xmlns:a16="http://schemas.microsoft.com/office/drawing/2014/main" id="{9CF92A11-6D33-4AFD-8FE5-2D43E72D5EFB}"/>
              </a:ext>
            </a:extLst>
          </p:cNvPr>
          <p:cNvSpPr>
            <a:spLocks noGrp="1"/>
          </p:cNvSpPr>
          <p:nvPr>
            <p:ph type="sldNum" sz="quarter" idx="12"/>
          </p:nvPr>
        </p:nvSpPr>
        <p:spPr/>
        <p:txBody>
          <a:bodyPr/>
          <a:lstStyle/>
          <a:p>
            <a:fld id="{9EC71654-96A5-4280-94F3-931C61A9F92C}" type="slidenum">
              <a:rPr lang="en-US" noProof="0" smtClean="0"/>
              <a:pPr/>
              <a:t>17</a:t>
            </a:fld>
            <a:endParaRPr lang="en-US" noProof="0" dirty="0"/>
          </a:p>
        </p:txBody>
      </p:sp>
      <p:sp>
        <p:nvSpPr>
          <p:cNvPr id="5" name="Title 4">
            <a:extLst>
              <a:ext uri="{FF2B5EF4-FFF2-40B4-BE49-F238E27FC236}">
                <a16:creationId xmlns:a16="http://schemas.microsoft.com/office/drawing/2014/main" id="{A280E486-B7D2-4532-B059-D9FA7977DA0A}"/>
              </a:ext>
            </a:extLst>
          </p:cNvPr>
          <p:cNvSpPr>
            <a:spLocks noGrp="1"/>
          </p:cNvSpPr>
          <p:nvPr>
            <p:ph type="title"/>
          </p:nvPr>
        </p:nvSpPr>
        <p:spPr>
          <a:xfrm>
            <a:off x="515938" y="499595"/>
            <a:ext cx="11142218" cy="1325563"/>
          </a:xfrm>
        </p:spPr>
        <p:txBody>
          <a:bodyPr/>
          <a:lstStyle/>
          <a:p>
            <a:r>
              <a:rPr lang="en-US" dirty="0">
                <a:latin typeface="Arial "/>
              </a:rPr>
              <a:t>ACOSO SEXUAL</a:t>
            </a:r>
            <a:r>
              <a:rPr lang="en-US" dirty="0"/>
              <a:t>	</a:t>
            </a:r>
          </a:p>
        </p:txBody>
      </p:sp>
    </p:spTree>
    <p:extLst>
      <p:ext uri="{BB962C8B-B14F-4D97-AF65-F5344CB8AC3E}">
        <p14:creationId xmlns:p14="http://schemas.microsoft.com/office/powerpoint/2010/main" val="13419531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E44AC7-2914-498E-ACA8-A84E0E3F2546}"/>
              </a:ext>
            </a:extLst>
          </p:cNvPr>
          <p:cNvSpPr>
            <a:spLocks noGrp="1"/>
          </p:cNvSpPr>
          <p:nvPr>
            <p:ph idx="1"/>
          </p:nvPr>
        </p:nvSpPr>
        <p:spPr>
          <a:xfrm>
            <a:off x="538960" y="1825625"/>
            <a:ext cx="11119196" cy="4351338"/>
          </a:xfrm>
        </p:spPr>
        <p:txBody>
          <a:bodyPr/>
          <a:lstStyle/>
          <a:p>
            <a:pPr marL="0">
              <a:buNone/>
            </a:pPr>
            <a:r>
              <a:rPr lang="es-ES_tradnl" altLang="en-US" dirty="0">
                <a:solidFill>
                  <a:srgbClr val="000000"/>
                </a:solidFill>
                <a:latin typeface="Arial "/>
              </a:rPr>
              <a:t>La Comisión de Igualdad de Oportunidades en el Empleo (EEOC) reconoce dos formas de acoso sexual como ilegales bajo el Título VII. 
</a:t>
            </a:r>
          </a:p>
          <a:p>
            <a:pPr marL="285750" indent="-285750">
              <a:buFont typeface="Arial" charset="0"/>
              <a:buChar char="•"/>
            </a:pPr>
            <a:r>
              <a:rPr lang="es-ES_tradnl" altLang="en-US" b="1" dirty="0">
                <a:solidFill>
                  <a:srgbClr val="000000"/>
                </a:solidFill>
                <a:latin typeface="Arial "/>
              </a:rPr>
              <a:t>Quid pro quo
</a:t>
            </a:r>
            <a:r>
              <a:rPr lang="es-ES_tradnl" altLang="en-US" dirty="0">
                <a:solidFill>
                  <a:srgbClr val="000000"/>
                </a:solidFill>
                <a:latin typeface="Arial "/>
              </a:rPr>
              <a:t>(Latín para "esto para eso" o "algo para algo”)</a:t>
            </a:r>
          </a:p>
          <a:p>
            <a:pPr marL="457200" lvl="1" indent="0">
              <a:buNone/>
            </a:pPr>
            <a:endParaRPr lang="es-ES_tradnl" altLang="en-US" dirty="0">
              <a:solidFill>
                <a:srgbClr val="000000"/>
              </a:solidFill>
              <a:latin typeface="Arial "/>
            </a:endParaRPr>
          </a:p>
          <a:p>
            <a:pPr marL="285750" indent="-285750">
              <a:buFont typeface="Arial" charset="0"/>
              <a:buChar char="•"/>
            </a:pPr>
            <a:r>
              <a:rPr lang="es-ES_tradnl" altLang="en-US" b="1" dirty="0">
                <a:solidFill>
                  <a:srgbClr val="000000"/>
                </a:solidFill>
                <a:latin typeface="Arial "/>
              </a:rPr>
              <a:t>Ambiente de trabajo hostil</a:t>
            </a:r>
            <a:r>
              <a:rPr lang="es-ES_tradnl" altLang="en-US" dirty="0">
                <a:solidFill>
                  <a:srgbClr val="000000"/>
                </a:solidFill>
                <a:latin typeface="Arial "/>
              </a:rPr>
              <a:t>.</a:t>
            </a:r>
          </a:p>
          <a:p>
            <a:endParaRPr lang="en-US" dirty="0"/>
          </a:p>
        </p:txBody>
      </p:sp>
      <p:sp>
        <p:nvSpPr>
          <p:cNvPr id="3" name="Slide Number Placeholder 2">
            <a:extLst>
              <a:ext uri="{FF2B5EF4-FFF2-40B4-BE49-F238E27FC236}">
                <a16:creationId xmlns:a16="http://schemas.microsoft.com/office/drawing/2014/main" id="{C58A9CD5-4FBF-4B60-965A-A1EED7F78A2C}"/>
              </a:ext>
            </a:extLst>
          </p:cNvPr>
          <p:cNvSpPr>
            <a:spLocks noGrp="1"/>
          </p:cNvSpPr>
          <p:nvPr>
            <p:ph type="sldNum" sz="quarter" idx="12"/>
          </p:nvPr>
        </p:nvSpPr>
        <p:spPr/>
        <p:txBody>
          <a:bodyPr/>
          <a:lstStyle/>
          <a:p>
            <a:fld id="{9EC71654-96A5-4280-94F3-931C61A9F92C}" type="slidenum">
              <a:rPr lang="en-US" noProof="0" smtClean="0"/>
              <a:pPr/>
              <a:t>18</a:t>
            </a:fld>
            <a:endParaRPr lang="en-US" noProof="0" dirty="0"/>
          </a:p>
        </p:txBody>
      </p:sp>
      <p:sp>
        <p:nvSpPr>
          <p:cNvPr id="5" name="Title 4">
            <a:extLst>
              <a:ext uri="{FF2B5EF4-FFF2-40B4-BE49-F238E27FC236}">
                <a16:creationId xmlns:a16="http://schemas.microsoft.com/office/drawing/2014/main" id="{A564D56E-FB89-434D-BE9E-293823F797D8}"/>
              </a:ext>
            </a:extLst>
          </p:cNvPr>
          <p:cNvSpPr>
            <a:spLocks noGrp="1"/>
          </p:cNvSpPr>
          <p:nvPr>
            <p:ph type="title"/>
          </p:nvPr>
        </p:nvSpPr>
        <p:spPr>
          <a:xfrm>
            <a:off x="515938" y="499595"/>
            <a:ext cx="11142218" cy="1325563"/>
          </a:xfrm>
        </p:spPr>
        <p:txBody>
          <a:bodyPr/>
          <a:lstStyle/>
          <a:p>
            <a:r>
              <a:rPr lang="en-US" altLang="en-US" dirty="0">
                <a:solidFill>
                  <a:srgbClr val="000000"/>
                </a:solidFill>
                <a:latin typeface="Arial "/>
              </a:rPr>
              <a:t>Formas de Acoso Sexual 
</a:t>
            </a:r>
            <a:endParaRPr lang="en-US" dirty="0">
              <a:latin typeface="Arial "/>
            </a:endParaRPr>
          </a:p>
        </p:txBody>
      </p:sp>
    </p:spTree>
    <p:extLst>
      <p:ext uri="{BB962C8B-B14F-4D97-AF65-F5344CB8AC3E}">
        <p14:creationId xmlns:p14="http://schemas.microsoft.com/office/powerpoint/2010/main" val="25010576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13F6CA1-7D3B-4D08-B177-EA7D7B7A609F}"/>
              </a:ext>
            </a:extLst>
          </p:cNvPr>
          <p:cNvSpPr>
            <a:spLocks noGrp="1"/>
          </p:cNvSpPr>
          <p:nvPr>
            <p:ph idx="1"/>
          </p:nvPr>
        </p:nvSpPr>
        <p:spPr>
          <a:xfrm>
            <a:off x="538960" y="1701209"/>
            <a:ext cx="11119196" cy="4475754"/>
          </a:xfrm>
        </p:spPr>
        <p:txBody>
          <a:bodyPr/>
          <a:lstStyle/>
          <a:p>
            <a:pPr marL="0" indent="0">
              <a:buNone/>
            </a:pPr>
            <a:r>
              <a:rPr lang="es-ES_tradnl" altLang="en-US" b="1" dirty="0">
                <a:solidFill>
                  <a:srgbClr val="000000"/>
                </a:solidFill>
                <a:latin typeface="Arial "/>
              </a:rPr>
              <a:t>Quid Pro Quo:</a:t>
            </a:r>
          </a:p>
          <a:p>
            <a:pPr marL="285750" indent="-285750">
              <a:buFont typeface="Arial" charset="0"/>
              <a:buChar char="•"/>
            </a:pPr>
            <a:r>
              <a:rPr lang="es-ES_tradnl" altLang="en-US" sz="2200" dirty="0">
                <a:solidFill>
                  <a:srgbClr val="000000"/>
                </a:solidFill>
                <a:latin typeface="Arial" panose="020B0604020202020204" pitchFamily="34" charset="0"/>
                <a:cs typeface="Arial" panose="020B0604020202020204" pitchFamily="34" charset="0"/>
              </a:rPr>
              <a:t>Un gerente promete a un empleado, o empleado potencial, algo a cambio de un favor sexual. 
Gerente prometiendo a un empleado un trabajo, un aumento o una promoción a cambio de un favor sexual. 
Los gerentes también pueden prometer al empleado que no será despedido, reprendido o degradado, siempre y cuando el empleado cumpla con su demanda sexual.</a:t>
            </a:r>
            <a:endParaRPr lang="es-ES_tradnl" altLang="en-US" i="1" dirty="0">
              <a:solidFill>
                <a:srgbClr val="000000"/>
              </a:solidFill>
              <a:latin typeface="Arial "/>
            </a:endParaRPr>
          </a:p>
          <a:p>
            <a:pPr marL="0" indent="0">
              <a:buNone/>
            </a:pPr>
            <a:r>
              <a:rPr lang="es-ES_tradnl" altLang="en-US" i="1" dirty="0">
                <a:solidFill>
                  <a:srgbClr val="000000"/>
                </a:solidFill>
                <a:latin typeface="Arial "/>
              </a:rPr>
              <a:t>Ejemplo: 
	</a:t>
            </a:r>
            <a:r>
              <a:rPr lang="es-ES_tradnl" altLang="en-US" i="1" dirty="0" err="1">
                <a:solidFill>
                  <a:srgbClr val="000000"/>
                </a:solidFill>
                <a:latin typeface="Arial "/>
              </a:rPr>
              <a:t>Maria</a:t>
            </a:r>
            <a:r>
              <a:rPr lang="es-ES_tradnl" altLang="en-US" i="1" dirty="0">
                <a:solidFill>
                  <a:srgbClr val="000000"/>
                </a:solidFill>
                <a:latin typeface="Arial "/>
              </a:rPr>
              <a:t> recibe un aumento salarial más pequeño que otros empleados con rendimiento similar porque se negó a salir con su supervisor, Juan</a:t>
            </a:r>
            <a:r>
              <a:rPr lang="es-ES_tradnl" altLang="en-US" sz="2200" dirty="0">
                <a:solidFill>
                  <a:srgbClr val="000000"/>
                </a:solidFill>
                <a:latin typeface="Arial "/>
              </a:rPr>
              <a:t>. </a:t>
            </a:r>
          </a:p>
          <a:p>
            <a:endParaRPr lang="en-US" dirty="0"/>
          </a:p>
        </p:txBody>
      </p:sp>
      <p:sp>
        <p:nvSpPr>
          <p:cNvPr id="3" name="Slide Number Placeholder 2">
            <a:extLst>
              <a:ext uri="{FF2B5EF4-FFF2-40B4-BE49-F238E27FC236}">
                <a16:creationId xmlns:a16="http://schemas.microsoft.com/office/drawing/2014/main" id="{C889D944-054F-49FA-A3E0-A9B9161C8900}"/>
              </a:ext>
            </a:extLst>
          </p:cNvPr>
          <p:cNvSpPr>
            <a:spLocks noGrp="1"/>
          </p:cNvSpPr>
          <p:nvPr>
            <p:ph type="sldNum" sz="quarter" idx="12"/>
          </p:nvPr>
        </p:nvSpPr>
        <p:spPr/>
        <p:txBody>
          <a:bodyPr/>
          <a:lstStyle/>
          <a:p>
            <a:fld id="{9EC71654-96A5-4280-94F3-931C61A9F92C}" type="slidenum">
              <a:rPr lang="en-US" noProof="0" smtClean="0"/>
              <a:pPr/>
              <a:t>19</a:t>
            </a:fld>
            <a:endParaRPr lang="en-US" noProof="0" dirty="0"/>
          </a:p>
        </p:txBody>
      </p:sp>
      <p:sp>
        <p:nvSpPr>
          <p:cNvPr id="5" name="Title 4">
            <a:extLst>
              <a:ext uri="{FF2B5EF4-FFF2-40B4-BE49-F238E27FC236}">
                <a16:creationId xmlns:a16="http://schemas.microsoft.com/office/drawing/2014/main" id="{84AA7A5E-1482-4CC3-8DBE-FB449711D4CD}"/>
              </a:ext>
            </a:extLst>
          </p:cNvPr>
          <p:cNvSpPr>
            <a:spLocks noGrp="1"/>
          </p:cNvSpPr>
          <p:nvPr>
            <p:ph type="title"/>
          </p:nvPr>
        </p:nvSpPr>
        <p:spPr>
          <a:xfrm>
            <a:off x="515938" y="499596"/>
            <a:ext cx="11142218" cy="1042126"/>
          </a:xfrm>
        </p:spPr>
        <p:txBody>
          <a:bodyPr/>
          <a:lstStyle/>
          <a:p>
            <a:r>
              <a:rPr lang="en-US" altLang="en-US" dirty="0">
                <a:solidFill>
                  <a:srgbClr val="000000"/>
                </a:solidFill>
                <a:latin typeface="Arial "/>
              </a:rPr>
              <a:t>Quid Pro Quo </a:t>
            </a:r>
            <a:r>
              <a:rPr lang="en-US" altLang="en-US" dirty="0" err="1">
                <a:solidFill>
                  <a:srgbClr val="000000"/>
                </a:solidFill>
                <a:latin typeface="Arial "/>
              </a:rPr>
              <a:t>Definido</a:t>
            </a:r>
            <a:r>
              <a:rPr lang="en-US" altLang="en-US" dirty="0">
                <a:solidFill>
                  <a:srgbClr val="000000"/>
                </a:solidFill>
                <a:latin typeface="Arial "/>
              </a:rPr>
              <a:t>
</a:t>
            </a:r>
            <a:endParaRPr lang="en-US" dirty="0">
              <a:latin typeface="Arial "/>
            </a:endParaRPr>
          </a:p>
        </p:txBody>
      </p:sp>
    </p:spTree>
    <p:extLst>
      <p:ext uri="{BB962C8B-B14F-4D97-AF65-F5344CB8AC3E}">
        <p14:creationId xmlns:p14="http://schemas.microsoft.com/office/powerpoint/2010/main" val="203816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DFA3F7B5-6754-40B7-A44D-77BC17E0FAF9}"/>
              </a:ext>
            </a:extLst>
          </p:cNvPr>
          <p:cNvSpPr>
            <a:spLocks noGrp="1"/>
          </p:cNvSpPr>
          <p:nvPr>
            <p:ph type="title"/>
          </p:nvPr>
        </p:nvSpPr>
        <p:spPr/>
        <p:txBody>
          <a:bodyPr/>
          <a:lstStyle/>
          <a:p>
            <a:r>
              <a:rPr lang="en-US" dirty="0">
                <a:latin typeface="Arial "/>
              </a:rPr>
              <a:t>TEMARIO</a:t>
            </a:r>
          </a:p>
        </p:txBody>
      </p:sp>
      <p:sp>
        <p:nvSpPr>
          <p:cNvPr id="9" name="Text Placeholder 8">
            <a:extLst>
              <a:ext uri="{FF2B5EF4-FFF2-40B4-BE49-F238E27FC236}">
                <a16:creationId xmlns:a16="http://schemas.microsoft.com/office/drawing/2014/main" id="{729C4DD0-4E71-4AED-9884-11F32A981377}"/>
              </a:ext>
            </a:extLst>
          </p:cNvPr>
          <p:cNvSpPr>
            <a:spLocks noGrp="1"/>
          </p:cNvSpPr>
          <p:nvPr>
            <p:ph type="body" idx="1"/>
          </p:nvPr>
        </p:nvSpPr>
        <p:spPr>
          <a:xfrm>
            <a:off x="1352960" y="1703954"/>
            <a:ext cx="10515600" cy="4657517"/>
          </a:xfrm>
        </p:spPr>
        <p:txBody>
          <a:bodyPr/>
          <a:lstStyle/>
          <a:p>
            <a:pPr marL="342900" indent="-342900" algn="l">
              <a:buFont typeface="+mj-lt"/>
              <a:buAutoNum type="arabicPeriod"/>
            </a:pPr>
            <a:r>
              <a:rPr lang="es-ES_tradnl" sz="3000" dirty="0">
                <a:latin typeface="Arial" charset="0"/>
              </a:rPr>
              <a:t>Definición de acoso</a:t>
            </a:r>
          </a:p>
          <a:p>
            <a:pPr marL="342900" indent="-342900" algn="l">
              <a:buFont typeface="+mj-lt"/>
              <a:buAutoNum type="arabicPeriod"/>
            </a:pPr>
            <a:r>
              <a:rPr lang="es-ES_tradnl" sz="3000" dirty="0">
                <a:latin typeface="Arial" charset="0"/>
              </a:rPr>
              <a:t>Categorías de acoso (excepto el acoso sexual)</a:t>
            </a:r>
          </a:p>
          <a:p>
            <a:pPr marL="342900" indent="-342900" algn="l">
              <a:buFont typeface="+mj-lt"/>
              <a:buAutoNum type="arabicPeriod"/>
            </a:pPr>
            <a:r>
              <a:rPr lang="es-ES_tradnl" sz="3000" dirty="0">
                <a:latin typeface="Arial" charset="0"/>
              </a:rPr>
              <a:t>Acoso ilegal versus intimidación en el lugar de trabajo</a:t>
            </a:r>
          </a:p>
          <a:p>
            <a:pPr marL="342900" indent="-342900" algn="l">
              <a:buFont typeface="+mj-lt"/>
              <a:buAutoNum type="arabicPeriod"/>
            </a:pPr>
            <a:r>
              <a:rPr lang="es-ES_tradnl" sz="3000" dirty="0">
                <a:latin typeface="Arial" charset="0"/>
              </a:rPr>
              <a:t>Definición de acoso sexual</a:t>
            </a:r>
          </a:p>
          <a:p>
            <a:pPr marL="342900" indent="-342900" algn="l">
              <a:buFont typeface="+mj-lt"/>
              <a:buAutoNum type="arabicPeriod"/>
            </a:pPr>
            <a:r>
              <a:rPr lang="es-ES_tradnl" sz="3000" dirty="0">
                <a:latin typeface="Arial" charset="0"/>
              </a:rPr>
              <a:t>La importancia de prevenir el acoso en el lugar de trabajo</a:t>
            </a:r>
          </a:p>
          <a:p>
            <a:pPr marL="342900" indent="-342900" algn="l">
              <a:buFont typeface="+mj-lt"/>
              <a:buAutoNum type="arabicPeriod"/>
            </a:pPr>
            <a:r>
              <a:rPr lang="es-ES_tradnl" sz="3000" dirty="0">
                <a:latin typeface="Arial" charset="0"/>
              </a:rPr>
              <a:t>Sus responsabilidades</a:t>
            </a:r>
          </a:p>
        </p:txBody>
      </p:sp>
    </p:spTree>
    <p:extLst>
      <p:ext uri="{BB962C8B-B14F-4D97-AF65-F5344CB8AC3E}">
        <p14:creationId xmlns:p14="http://schemas.microsoft.com/office/powerpoint/2010/main" val="3167172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6CBDB77-1734-43D5-A67B-FEEA1BE2A22A}"/>
              </a:ext>
            </a:extLst>
          </p:cNvPr>
          <p:cNvSpPr>
            <a:spLocks noGrp="1"/>
          </p:cNvSpPr>
          <p:nvPr>
            <p:ph idx="1"/>
          </p:nvPr>
        </p:nvSpPr>
        <p:spPr>
          <a:xfrm>
            <a:off x="538960" y="1825625"/>
            <a:ext cx="11119196" cy="4351338"/>
          </a:xfrm>
        </p:spPr>
        <p:txBody>
          <a:bodyPr/>
          <a:lstStyle/>
          <a:p>
            <a:pPr marL="0" indent="0">
              <a:buNone/>
            </a:pPr>
            <a:r>
              <a:rPr lang="es-ES_tradnl" altLang="en-US" b="1" dirty="0">
                <a:solidFill>
                  <a:srgbClr val="000000"/>
                </a:solidFill>
                <a:latin typeface="Arial "/>
              </a:rPr>
              <a:t>Ambiente de trabajo hostil: 
</a:t>
            </a:r>
            <a:r>
              <a:rPr lang="es-ES_tradnl" altLang="en-US" dirty="0">
                <a:solidFill>
                  <a:srgbClr val="000000"/>
                </a:solidFill>
                <a:latin typeface="Arial "/>
              </a:rPr>
              <a:t>Avances sexuales inapropiados, repetidos y no deseados, comentarios o conductas que sean lo suficientemente graves como para crear un ambiente de trabajo abusivo u hostil.
</a:t>
            </a:r>
            <a:r>
              <a:rPr lang="es-ES_tradnl" dirty="0">
                <a:latin typeface="Arial" panose="020B0604020202020204" pitchFamily="34" charset="0"/>
                <a:cs typeface="Arial" panose="020B0604020202020204" pitchFamily="34" charset="0"/>
              </a:rPr>
              <a:t>Puede ocurrir con un compañero de trabajo, supervisor o tercero
</a:t>
            </a:r>
            <a:r>
              <a:rPr lang="es-ES_tradnl" altLang="en-US" i="1" dirty="0">
                <a:solidFill>
                  <a:srgbClr val="000000"/>
                </a:solidFill>
                <a:latin typeface="Arial "/>
              </a:rPr>
              <a:t>Ejemplo: 
</a:t>
            </a:r>
            <a:r>
              <a:rPr lang="es-ES_tradnl" altLang="en-US" dirty="0">
                <a:solidFill>
                  <a:srgbClr val="000000"/>
                </a:solidFill>
                <a:latin typeface="Arial "/>
              </a:rPr>
              <a:t>	Mike mira continuamente y se roza intencionalmente contra Sandra.
</a:t>
            </a:r>
            <a:endParaRPr lang="es-ES_tradnl" dirty="0"/>
          </a:p>
        </p:txBody>
      </p:sp>
      <p:sp>
        <p:nvSpPr>
          <p:cNvPr id="3" name="Slide Number Placeholder 2">
            <a:extLst>
              <a:ext uri="{FF2B5EF4-FFF2-40B4-BE49-F238E27FC236}">
                <a16:creationId xmlns:a16="http://schemas.microsoft.com/office/drawing/2014/main" id="{49B14B41-5A3D-4419-85DF-949AD5B88C6E}"/>
              </a:ext>
            </a:extLst>
          </p:cNvPr>
          <p:cNvSpPr>
            <a:spLocks noGrp="1"/>
          </p:cNvSpPr>
          <p:nvPr>
            <p:ph type="sldNum" sz="quarter" idx="12"/>
          </p:nvPr>
        </p:nvSpPr>
        <p:spPr/>
        <p:txBody>
          <a:bodyPr/>
          <a:lstStyle/>
          <a:p>
            <a:fld id="{9EC71654-96A5-4280-94F3-931C61A9F92C}" type="slidenum">
              <a:rPr lang="en-US" noProof="0" smtClean="0"/>
              <a:pPr/>
              <a:t>20</a:t>
            </a:fld>
            <a:endParaRPr lang="en-US" noProof="0" dirty="0"/>
          </a:p>
        </p:txBody>
      </p:sp>
      <p:sp>
        <p:nvSpPr>
          <p:cNvPr id="5" name="Title 4">
            <a:extLst>
              <a:ext uri="{FF2B5EF4-FFF2-40B4-BE49-F238E27FC236}">
                <a16:creationId xmlns:a16="http://schemas.microsoft.com/office/drawing/2014/main" id="{3ADD8B13-45CA-4BC2-BCFA-7A7FDBC915BA}"/>
              </a:ext>
            </a:extLst>
          </p:cNvPr>
          <p:cNvSpPr>
            <a:spLocks noGrp="1"/>
          </p:cNvSpPr>
          <p:nvPr>
            <p:ph type="title"/>
          </p:nvPr>
        </p:nvSpPr>
        <p:spPr>
          <a:xfrm>
            <a:off x="515938" y="499595"/>
            <a:ext cx="11142218" cy="1325563"/>
          </a:xfrm>
        </p:spPr>
        <p:txBody>
          <a:bodyPr/>
          <a:lstStyle/>
          <a:p>
            <a:r>
              <a:rPr lang="en-US" altLang="en-US" dirty="0">
                <a:solidFill>
                  <a:srgbClr val="000000"/>
                </a:solidFill>
                <a:latin typeface="Arial "/>
              </a:rPr>
              <a:t>DEFINIENDO AMBIENTO de trabajo </a:t>
            </a:r>
            <a:r>
              <a:rPr lang="en-US" altLang="en-US" dirty="0" err="1">
                <a:solidFill>
                  <a:srgbClr val="000000"/>
                </a:solidFill>
                <a:latin typeface="Arial "/>
              </a:rPr>
              <a:t>hostil</a:t>
            </a:r>
            <a:r>
              <a:rPr lang="en-US" altLang="en-US" dirty="0">
                <a:solidFill>
                  <a:srgbClr val="000000"/>
                </a:solidFill>
                <a:latin typeface="Arial "/>
              </a:rPr>
              <a:t> 
</a:t>
            </a:r>
            <a:endParaRPr lang="en-US" dirty="0">
              <a:latin typeface="Arial "/>
            </a:endParaRPr>
          </a:p>
        </p:txBody>
      </p:sp>
    </p:spTree>
    <p:extLst>
      <p:ext uri="{BB962C8B-B14F-4D97-AF65-F5344CB8AC3E}">
        <p14:creationId xmlns:p14="http://schemas.microsoft.com/office/powerpoint/2010/main" val="19567390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B5343-7818-482D-A516-4199FBDBB328}"/>
              </a:ext>
            </a:extLst>
          </p:cNvPr>
          <p:cNvSpPr>
            <a:spLocks noGrp="1"/>
          </p:cNvSpPr>
          <p:nvPr>
            <p:ph idx="1"/>
          </p:nvPr>
        </p:nvSpPr>
        <p:spPr>
          <a:xfrm>
            <a:off x="538960" y="1679510"/>
            <a:ext cx="11119196" cy="4963595"/>
          </a:xfrm>
        </p:spPr>
        <p:txBody>
          <a:bodyPr/>
          <a:lstStyle/>
          <a:p>
            <a:pPr marL="0" indent="0">
              <a:spcBef>
                <a:spcPts val="0"/>
              </a:spcBef>
              <a:buNone/>
            </a:pPr>
            <a:r>
              <a:rPr lang="en-US" altLang="en-US" dirty="0">
                <a:solidFill>
                  <a:srgbClr val="000000"/>
                </a:solidFill>
                <a:latin typeface="Arial" panose="020B0604020202020204" pitchFamily="34" charset="0"/>
                <a:cs typeface="Arial" panose="020B0604020202020204" pitchFamily="34" charset="0"/>
              </a:rPr>
              <a:t>¿</a:t>
            </a:r>
            <a:r>
              <a:rPr lang="es-ES_tradnl" altLang="en-US" dirty="0">
                <a:solidFill>
                  <a:srgbClr val="000000"/>
                </a:solidFill>
                <a:latin typeface="Arial" panose="020B0604020202020204" pitchFamily="34" charset="0"/>
                <a:cs typeface="Arial" panose="020B0604020202020204" pitchFamily="34" charset="0"/>
              </a:rPr>
              <a:t>Quién puede cometer acoso sexual?
</a:t>
            </a:r>
          </a:p>
          <a:p>
            <a:pPr>
              <a:spcBef>
                <a:spcPts val="0"/>
              </a:spcBef>
            </a:pPr>
            <a:r>
              <a:rPr lang="es-ES_tradnl" altLang="en-US" dirty="0">
                <a:solidFill>
                  <a:srgbClr val="000000"/>
                </a:solidFill>
                <a:latin typeface="Arial" panose="020B0604020202020204" pitchFamily="34" charset="0"/>
                <a:cs typeface="Arial" panose="020B0604020202020204" pitchFamily="34" charset="0"/>
              </a:rPr>
              <a:t>Empleados en todos los niveles. 
No empleados, incluyendo clientes, proveedores y contratistas independientes. 
Miembros del mismo sexo o sexo opuesto.</a:t>
            </a:r>
          </a:p>
          <a:p>
            <a:pPr>
              <a:spcBef>
                <a:spcPts val="0"/>
              </a:spcBef>
            </a:pPr>
            <a:endParaRPr lang="es-ES_tradnl" altLang="en-US" dirty="0">
              <a:solidFill>
                <a:srgbClr val="000000"/>
              </a:solidFill>
              <a:latin typeface="Arial" panose="020B0604020202020204" pitchFamily="34" charset="0"/>
              <a:cs typeface="Arial" panose="020B0604020202020204" pitchFamily="34" charset="0"/>
            </a:endParaRPr>
          </a:p>
          <a:p>
            <a:pPr marL="0" indent="0">
              <a:spcBef>
                <a:spcPts val="0"/>
              </a:spcBef>
              <a:buNone/>
            </a:pPr>
            <a:r>
              <a:rPr lang="es-ES_tradnl" altLang="en-US" dirty="0">
                <a:solidFill>
                  <a:srgbClr val="000000"/>
                </a:solidFill>
                <a:latin typeface="Arial" panose="020B0604020202020204" pitchFamily="34" charset="0"/>
                <a:cs typeface="Arial" panose="020B0604020202020204" pitchFamily="34" charset="0"/>
              </a:rPr>
              <a:t>¿Quién puede ser víctima de acoso sexual?
</a:t>
            </a:r>
          </a:p>
          <a:p>
            <a:pPr>
              <a:spcBef>
                <a:spcPts val="0"/>
              </a:spcBef>
            </a:pPr>
            <a:r>
              <a:rPr lang="es-ES_tradnl" altLang="en-US" dirty="0">
                <a:solidFill>
                  <a:srgbClr val="000000"/>
                </a:solidFill>
                <a:latin typeface="Arial" panose="020B0604020202020204" pitchFamily="34" charset="0"/>
                <a:cs typeface="Arial" panose="020B0604020202020204" pitchFamily="34" charset="0"/>
              </a:rPr>
              <a:t>Empleados en todos los niveles.
No empleados, incluyendo clientes, proveedores y contratistas independientes. 
Miembros del mismo sexo o sexo opuesto.</a:t>
            </a:r>
            <a:endParaRPr lang="es-ES_tradnl" dirty="0">
              <a:latin typeface="Arial" panose="020B0604020202020204" pitchFamily="34" charset="0"/>
              <a:cs typeface="Arial" panose="020B0604020202020204" pitchFamily="34" charset="0"/>
            </a:endParaRPr>
          </a:p>
          <a:p>
            <a:pPr marL="0" indent="0">
              <a:spcBef>
                <a:spcPts val="0"/>
              </a:spcBef>
              <a:buNone/>
            </a:pPr>
            <a:endParaRPr lang="es-ES_tradnl" dirty="0">
              <a:latin typeface="Arial" panose="020B0604020202020204" pitchFamily="34" charset="0"/>
              <a:cs typeface="Arial" panose="020B0604020202020204" pitchFamily="34" charset="0"/>
            </a:endParaRPr>
          </a:p>
          <a:p>
            <a:pPr marL="0" indent="0">
              <a:spcBef>
                <a:spcPts val="0"/>
              </a:spcBef>
              <a:buNone/>
            </a:pPr>
            <a:r>
              <a:rPr lang="es-ES_tradnl" dirty="0">
                <a:latin typeface="Arial" panose="020B0604020202020204" pitchFamily="34" charset="0"/>
                <a:cs typeface="Arial" panose="020B0604020202020204" pitchFamily="34" charset="0"/>
              </a:rPr>
              <a:t>El acoso sexual puede aplicarse a la conducta fuera del lugar de trabajo, así como en el sitio de trabajo.
</a:t>
            </a:r>
            <a:endParaRPr lang="es-ES_tradnl" dirty="0"/>
          </a:p>
        </p:txBody>
      </p:sp>
      <p:sp>
        <p:nvSpPr>
          <p:cNvPr id="3" name="Slide Number Placeholder 2">
            <a:extLst>
              <a:ext uri="{FF2B5EF4-FFF2-40B4-BE49-F238E27FC236}">
                <a16:creationId xmlns:a16="http://schemas.microsoft.com/office/drawing/2014/main" id="{6D59BF7D-96BA-4769-A8E7-4E9BF3CBDFB7}"/>
              </a:ext>
            </a:extLst>
          </p:cNvPr>
          <p:cNvSpPr>
            <a:spLocks noGrp="1"/>
          </p:cNvSpPr>
          <p:nvPr>
            <p:ph type="sldNum" sz="quarter" idx="12"/>
          </p:nvPr>
        </p:nvSpPr>
        <p:spPr/>
        <p:txBody>
          <a:bodyPr/>
          <a:lstStyle/>
          <a:p>
            <a:fld id="{9EC71654-96A5-4280-94F3-931C61A9F92C}" type="slidenum">
              <a:rPr lang="en-US" noProof="0" smtClean="0"/>
              <a:pPr/>
              <a:t>21</a:t>
            </a:fld>
            <a:endParaRPr lang="en-US" noProof="0" dirty="0"/>
          </a:p>
        </p:txBody>
      </p:sp>
      <p:sp>
        <p:nvSpPr>
          <p:cNvPr id="5" name="Title 4">
            <a:extLst>
              <a:ext uri="{FF2B5EF4-FFF2-40B4-BE49-F238E27FC236}">
                <a16:creationId xmlns:a16="http://schemas.microsoft.com/office/drawing/2014/main" id="{39174B37-DC93-4B1D-8D8A-0058477CFFA1}"/>
              </a:ext>
            </a:extLst>
          </p:cNvPr>
          <p:cNvSpPr>
            <a:spLocks noGrp="1"/>
          </p:cNvSpPr>
          <p:nvPr>
            <p:ph type="title"/>
          </p:nvPr>
        </p:nvSpPr>
        <p:spPr>
          <a:xfrm>
            <a:off x="515938" y="499595"/>
            <a:ext cx="11142218" cy="1325563"/>
          </a:xfrm>
        </p:spPr>
        <p:txBody>
          <a:bodyPr/>
          <a:lstStyle/>
          <a:p>
            <a:r>
              <a:rPr lang="en-US" dirty="0" err="1">
                <a:latin typeface="Arial "/>
              </a:rPr>
              <a:t>Delincuentes</a:t>
            </a:r>
            <a:r>
              <a:rPr lang="en-US" dirty="0">
                <a:latin typeface="Arial "/>
              </a:rPr>
              <a:t> y </a:t>
            </a:r>
            <a:r>
              <a:rPr lang="en-US" dirty="0" err="1">
                <a:latin typeface="Arial "/>
              </a:rPr>
              <a:t>Víctimas</a:t>
            </a:r>
            <a:r>
              <a:rPr lang="en-US" dirty="0">
                <a:latin typeface="Arial "/>
              </a:rPr>
              <a:t> de Acoso Sexual
</a:t>
            </a:r>
          </a:p>
        </p:txBody>
      </p:sp>
    </p:spTree>
    <p:extLst>
      <p:ext uri="{BB962C8B-B14F-4D97-AF65-F5344CB8AC3E}">
        <p14:creationId xmlns:p14="http://schemas.microsoft.com/office/powerpoint/2010/main" val="35774737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85366C6-6A34-4CE8-BEA1-1B67C77B5362}"/>
              </a:ext>
            </a:extLst>
          </p:cNvPr>
          <p:cNvSpPr>
            <a:spLocks noGrp="1"/>
          </p:cNvSpPr>
          <p:nvPr>
            <p:ph idx="1"/>
          </p:nvPr>
        </p:nvSpPr>
        <p:spPr>
          <a:xfrm>
            <a:off x="527449" y="1156996"/>
            <a:ext cx="11119196" cy="5701004"/>
          </a:xfrm>
        </p:spPr>
        <p:txBody>
          <a:bodyPr/>
          <a:lstStyle/>
          <a:p>
            <a:pPr marL="285750" indent="-285750">
              <a:spcBef>
                <a:spcPts val="0"/>
              </a:spcBef>
            </a:pPr>
            <a:r>
              <a:rPr lang="es-ES_tradnl" sz="2200" dirty="0">
                <a:latin typeface="Arial "/>
              </a:rPr>
              <a:t>Intento de violación o agresión sexual 
Presión por favores sexuales 
Tocar deliberado, inclinarse o arrinconar
Miradas o gestos sexuales 
Cartas, llamadas telefónicas, correos electrónicos personales, textos u otros materiales de naturaleza sexual 
Presión para salir a citas
Bromas sexuales, comentarios o preguntas de naturaliza sexual
Refiriéndose a un adulto como una "chica", “chulo", "muñeca", "bebé", "cariño" u otro término similar.
Silbando a alguien
Convertir las discusiones de trabajo en temas sexuales
Preguntar sobre fantasías sexuales, preferencias o historia
Comentarios sexuales, insinuaciones sexuales o historias sexuales
Comentarios sexuales sobre la ropa, la anatomía o la apariencia de una persona
Besos, aullidos y chasquear los labios
Decir mentiras o difundir rumores sobre la vida sexual personal de una persona
Masaje de cuello y/o hombros
Tocar la ropa, el cabello o el cuerpo de un empleado</a:t>
            </a:r>
          </a:p>
        </p:txBody>
      </p:sp>
      <p:sp>
        <p:nvSpPr>
          <p:cNvPr id="3" name="Slide Number Placeholder 2">
            <a:extLst>
              <a:ext uri="{FF2B5EF4-FFF2-40B4-BE49-F238E27FC236}">
                <a16:creationId xmlns:a16="http://schemas.microsoft.com/office/drawing/2014/main" id="{51EE4AE7-186D-4369-BC95-DDCE2574187F}"/>
              </a:ext>
            </a:extLst>
          </p:cNvPr>
          <p:cNvSpPr>
            <a:spLocks noGrp="1"/>
          </p:cNvSpPr>
          <p:nvPr>
            <p:ph type="sldNum" sz="quarter" idx="12"/>
          </p:nvPr>
        </p:nvSpPr>
        <p:spPr/>
        <p:txBody>
          <a:bodyPr/>
          <a:lstStyle/>
          <a:p>
            <a:fld id="{9EC71654-96A5-4280-94F3-931C61A9F92C}" type="slidenum">
              <a:rPr lang="en-US" noProof="0" smtClean="0"/>
              <a:pPr/>
              <a:t>22</a:t>
            </a:fld>
            <a:endParaRPr lang="en-US" noProof="0" dirty="0"/>
          </a:p>
        </p:txBody>
      </p:sp>
      <p:sp>
        <p:nvSpPr>
          <p:cNvPr id="5" name="Title 4">
            <a:extLst>
              <a:ext uri="{FF2B5EF4-FFF2-40B4-BE49-F238E27FC236}">
                <a16:creationId xmlns:a16="http://schemas.microsoft.com/office/drawing/2014/main" id="{A7CB10BB-4CF9-4169-806B-EA93FF284B9F}"/>
              </a:ext>
            </a:extLst>
          </p:cNvPr>
          <p:cNvSpPr>
            <a:spLocks noGrp="1"/>
          </p:cNvSpPr>
          <p:nvPr>
            <p:ph type="title"/>
          </p:nvPr>
        </p:nvSpPr>
        <p:spPr>
          <a:xfrm>
            <a:off x="515938" y="499595"/>
            <a:ext cx="11142218" cy="657401"/>
          </a:xfrm>
        </p:spPr>
        <p:txBody>
          <a:bodyPr/>
          <a:lstStyle/>
          <a:p>
            <a:r>
              <a:rPr lang="en-US" dirty="0">
                <a:solidFill>
                  <a:srgbClr val="000000"/>
                </a:solidFill>
                <a:latin typeface="Arial "/>
              </a:rPr>
              <a:t>Ejemplos de acoso sexual
</a:t>
            </a:r>
            <a:endParaRPr lang="en-US" dirty="0">
              <a:latin typeface="Arial "/>
            </a:endParaRPr>
          </a:p>
        </p:txBody>
      </p:sp>
    </p:spTree>
    <p:extLst>
      <p:ext uri="{BB962C8B-B14F-4D97-AF65-F5344CB8AC3E}">
        <p14:creationId xmlns:p14="http://schemas.microsoft.com/office/powerpoint/2010/main" val="32551835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70CAC1-9E18-4322-ACBE-E4F10CE64262}"/>
              </a:ext>
            </a:extLst>
          </p:cNvPr>
          <p:cNvSpPr>
            <a:spLocks noGrp="1"/>
          </p:cNvSpPr>
          <p:nvPr>
            <p:ph idx="1"/>
          </p:nvPr>
        </p:nvSpPr>
        <p:spPr>
          <a:xfrm>
            <a:off x="515938" y="2110591"/>
            <a:ext cx="11119196" cy="4351338"/>
          </a:xfrm>
        </p:spPr>
        <p:txBody>
          <a:bodyPr/>
          <a:lstStyle/>
          <a:p>
            <a:pPr marL="285750" indent="-285750"/>
            <a:r>
              <a:rPr lang="es-ES_tradnl" altLang="en-US" sz="2200" dirty="0">
                <a:latin typeface="Arial "/>
              </a:rPr>
              <a:t>El acoso, incluyendo el acoso sexual, perjudica a todos. 
La parte más importante de sus valores corporativos es asegurar que todos los empleados sean tratados con respeto y dignidad. </a:t>
            </a:r>
          </a:p>
          <a:p>
            <a:pPr marL="285750" indent="-285750"/>
            <a:r>
              <a:rPr lang="es-ES_tradnl" altLang="en-US" sz="2200" dirty="0">
                <a:latin typeface="Arial "/>
              </a:rPr>
              <a:t>Participar, condonar o no denunciar acoso, incluyendo el acoso sexual, está en conflicto directo con los valores de su compañía.
Es importante seguir cumpliendo con las leyes federales y estatales de derechos civiles y las leyes de empleo que prohíben la discriminación y el acoso.</a:t>
            </a:r>
          </a:p>
          <a:p>
            <a:pPr marL="0" indent="0">
              <a:buNone/>
            </a:pPr>
            <a:endParaRPr lang="en-US" dirty="0"/>
          </a:p>
        </p:txBody>
      </p:sp>
      <p:sp>
        <p:nvSpPr>
          <p:cNvPr id="3" name="Slide Number Placeholder 2">
            <a:extLst>
              <a:ext uri="{FF2B5EF4-FFF2-40B4-BE49-F238E27FC236}">
                <a16:creationId xmlns:a16="http://schemas.microsoft.com/office/drawing/2014/main" id="{AD40DDD2-FCB2-400F-81FB-06D40F556680}"/>
              </a:ext>
            </a:extLst>
          </p:cNvPr>
          <p:cNvSpPr>
            <a:spLocks noGrp="1"/>
          </p:cNvSpPr>
          <p:nvPr>
            <p:ph type="sldNum" sz="quarter" idx="12"/>
          </p:nvPr>
        </p:nvSpPr>
        <p:spPr/>
        <p:txBody>
          <a:bodyPr/>
          <a:lstStyle/>
          <a:p>
            <a:fld id="{9EC71654-96A5-4280-94F3-931C61A9F92C}" type="slidenum">
              <a:rPr lang="en-US" noProof="0" smtClean="0"/>
              <a:pPr/>
              <a:t>23</a:t>
            </a:fld>
            <a:endParaRPr lang="en-US" noProof="0" dirty="0"/>
          </a:p>
        </p:txBody>
      </p:sp>
      <p:sp>
        <p:nvSpPr>
          <p:cNvPr id="5" name="Title 4">
            <a:extLst>
              <a:ext uri="{FF2B5EF4-FFF2-40B4-BE49-F238E27FC236}">
                <a16:creationId xmlns:a16="http://schemas.microsoft.com/office/drawing/2014/main" id="{91EE874F-DE18-456C-B419-3FD906911730}"/>
              </a:ext>
            </a:extLst>
          </p:cNvPr>
          <p:cNvSpPr>
            <a:spLocks noGrp="1"/>
          </p:cNvSpPr>
          <p:nvPr>
            <p:ph type="title"/>
          </p:nvPr>
        </p:nvSpPr>
        <p:spPr>
          <a:xfrm>
            <a:off x="515938" y="499595"/>
            <a:ext cx="11142218" cy="1325563"/>
          </a:xfrm>
        </p:spPr>
        <p:txBody>
          <a:bodyPr/>
          <a:lstStyle/>
          <a:p>
            <a:br>
              <a:rPr lang="en-US" altLang="en-US" dirty="0">
                <a:solidFill>
                  <a:srgbClr val="000000"/>
                </a:solidFill>
                <a:latin typeface="Arial "/>
              </a:rPr>
            </a:br>
            <a:r>
              <a:rPr lang="en-US" altLang="en-US" dirty="0">
                <a:solidFill>
                  <a:srgbClr val="000000"/>
                </a:solidFill>
                <a:latin typeface="Arial "/>
              </a:rPr>
              <a:t>¿Por qué es importante prevenir el ACOSO, incluyendo el acoso sexual, en nuestro lugar de trabajo?</a:t>
            </a:r>
            <a:br>
              <a:rPr lang="en-US" altLang="en-US" dirty="0">
                <a:solidFill>
                  <a:srgbClr val="000000"/>
                </a:solidFill>
                <a:latin typeface="Arial "/>
              </a:rPr>
            </a:br>
            <a:endParaRPr lang="en-US" dirty="0">
              <a:latin typeface="Arial "/>
            </a:endParaRPr>
          </a:p>
        </p:txBody>
      </p:sp>
    </p:spTree>
    <p:extLst>
      <p:ext uri="{BB962C8B-B14F-4D97-AF65-F5344CB8AC3E}">
        <p14:creationId xmlns:p14="http://schemas.microsoft.com/office/powerpoint/2010/main" val="1013836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E92D8B0-55E1-4EF1-940D-3F8389F540A2}"/>
              </a:ext>
            </a:extLst>
          </p:cNvPr>
          <p:cNvSpPr>
            <a:spLocks noGrp="1"/>
          </p:cNvSpPr>
          <p:nvPr>
            <p:ph idx="1"/>
          </p:nvPr>
        </p:nvSpPr>
        <p:spPr>
          <a:xfrm>
            <a:off x="538960" y="1825625"/>
            <a:ext cx="11119196" cy="4351338"/>
          </a:xfrm>
        </p:spPr>
        <p:txBody>
          <a:bodyPr/>
          <a:lstStyle/>
          <a:p>
            <a:r>
              <a:rPr lang="es-ES_tradnl" dirty="0">
                <a:latin typeface="Arial "/>
              </a:rPr>
              <a:t>Presentar un cargo de acoso bajo la Ley ante el IDHR. El proceso de cargo por violaciones de la ley se puede iniciar completando el formulario en </a:t>
            </a:r>
            <a:r>
              <a:rPr lang="es-ES_tradnl" u="sng" dirty="0">
                <a:latin typeface="Arial "/>
                <a:hlinkClick r:id="rId3"/>
              </a:rPr>
              <a:t>https://www2.illinois.gov/DHR/Pages/default.aspx</a:t>
            </a:r>
            <a:r>
              <a:rPr lang="es-ES_tradnl" dirty="0">
                <a:latin typeface="Arial "/>
              </a:rPr>
              <a:t> o poniéndose en contacto con el IDHR en </a:t>
            </a:r>
            <a:r>
              <a:rPr lang="es-ES_tradnl" u="sng" dirty="0">
                <a:latin typeface="Arial "/>
                <a:hlinkClick r:id="rId4"/>
              </a:rPr>
              <a:t>IDHR.Intake@illinois.gov</a:t>
            </a:r>
            <a:r>
              <a:rPr lang="es-ES_tradnl" dirty="0">
                <a:latin typeface="Arial "/>
              </a:rPr>
              <a:t>, o cualquiera de estas oficinas:</a:t>
            </a:r>
          </a:p>
          <a:p>
            <a:endParaRPr lang="es-ES_tradnl" dirty="0">
              <a:latin typeface="Arial "/>
            </a:endParaRPr>
          </a:p>
          <a:p>
            <a:endParaRPr lang="es-ES_tradnl" dirty="0">
              <a:latin typeface="Arial "/>
            </a:endParaRPr>
          </a:p>
          <a:p>
            <a:endParaRPr lang="es-ES_tradnl" dirty="0">
              <a:latin typeface="Arial "/>
            </a:endParaRPr>
          </a:p>
          <a:p>
            <a:r>
              <a:rPr lang="es-ES_tradnl" dirty="0">
                <a:latin typeface="Arial "/>
              </a:rPr>
              <a:t>Presentar un cargo ante la EEOC para quejarse del acoso.</a:t>
            </a:r>
          </a:p>
        </p:txBody>
      </p:sp>
      <p:sp>
        <p:nvSpPr>
          <p:cNvPr id="3" name="Slide Number Placeholder 2">
            <a:extLst>
              <a:ext uri="{FF2B5EF4-FFF2-40B4-BE49-F238E27FC236}">
                <a16:creationId xmlns:a16="http://schemas.microsoft.com/office/drawing/2014/main" id="{48213F63-5D40-4A9B-92BA-48B9D218504F}"/>
              </a:ext>
            </a:extLst>
          </p:cNvPr>
          <p:cNvSpPr>
            <a:spLocks noGrp="1"/>
          </p:cNvSpPr>
          <p:nvPr>
            <p:ph type="sldNum" sz="quarter" idx="12"/>
          </p:nvPr>
        </p:nvSpPr>
        <p:spPr/>
        <p:txBody>
          <a:bodyPr/>
          <a:lstStyle/>
          <a:p>
            <a:fld id="{9EC71654-96A5-4280-94F3-931C61A9F92C}" type="slidenum">
              <a:rPr lang="en-US" noProof="0" smtClean="0"/>
              <a:pPr/>
              <a:t>24</a:t>
            </a:fld>
            <a:endParaRPr lang="en-US" noProof="0" dirty="0"/>
          </a:p>
        </p:txBody>
      </p:sp>
      <p:sp>
        <p:nvSpPr>
          <p:cNvPr id="5" name="Title 4">
            <a:extLst>
              <a:ext uri="{FF2B5EF4-FFF2-40B4-BE49-F238E27FC236}">
                <a16:creationId xmlns:a16="http://schemas.microsoft.com/office/drawing/2014/main" id="{9CC05BDE-67D3-415E-8D78-1D648522FCE6}"/>
              </a:ext>
            </a:extLst>
          </p:cNvPr>
          <p:cNvSpPr>
            <a:spLocks noGrp="1"/>
          </p:cNvSpPr>
          <p:nvPr>
            <p:ph type="title"/>
          </p:nvPr>
        </p:nvSpPr>
        <p:spPr>
          <a:xfrm>
            <a:off x="515938" y="499595"/>
            <a:ext cx="11142218" cy="1325563"/>
          </a:xfrm>
        </p:spPr>
        <p:txBody>
          <a:bodyPr/>
          <a:lstStyle/>
          <a:p>
            <a:r>
              <a:rPr lang="en-US" dirty="0">
                <a:latin typeface="Arial "/>
              </a:rPr>
              <a:t>Formas ADICIONALES de </a:t>
            </a:r>
            <a:r>
              <a:rPr lang="en-US" dirty="0" err="1">
                <a:latin typeface="Arial "/>
              </a:rPr>
              <a:t>denunciar</a:t>
            </a:r>
            <a:r>
              <a:rPr lang="en-US" dirty="0">
                <a:latin typeface="Arial "/>
              </a:rPr>
              <a:t> acoso
</a:t>
            </a:r>
          </a:p>
        </p:txBody>
      </p:sp>
      <p:pic>
        <p:nvPicPr>
          <p:cNvPr id="10" name="Picture 9">
            <a:extLst>
              <a:ext uri="{FF2B5EF4-FFF2-40B4-BE49-F238E27FC236}">
                <a16:creationId xmlns:a16="http://schemas.microsoft.com/office/drawing/2014/main" id="{B3BEA7AF-B4F0-400A-BAEC-746E1A36672A}"/>
              </a:ext>
            </a:extLst>
          </p:cNvPr>
          <p:cNvPicPr>
            <a:picLocks noChangeAspect="1"/>
          </p:cNvPicPr>
          <p:nvPr/>
        </p:nvPicPr>
        <p:blipFill>
          <a:blip r:embed="rId5"/>
          <a:stretch>
            <a:fillRect/>
          </a:stretch>
        </p:blipFill>
        <p:spPr>
          <a:xfrm>
            <a:off x="3114365" y="3429000"/>
            <a:ext cx="5945363" cy="1200668"/>
          </a:xfrm>
          <a:prstGeom prst="rect">
            <a:avLst/>
          </a:prstGeom>
        </p:spPr>
      </p:pic>
    </p:spTree>
    <p:extLst>
      <p:ext uri="{BB962C8B-B14F-4D97-AF65-F5344CB8AC3E}">
        <p14:creationId xmlns:p14="http://schemas.microsoft.com/office/powerpoint/2010/main" val="38553353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3A5E8C-59E5-4B74-9281-EB42EFE321B2}"/>
              </a:ext>
            </a:extLst>
          </p:cNvPr>
          <p:cNvSpPr>
            <a:spLocks noGrp="1"/>
          </p:cNvSpPr>
          <p:nvPr>
            <p:ph idx="1"/>
          </p:nvPr>
        </p:nvSpPr>
        <p:spPr>
          <a:xfrm>
            <a:off x="538960" y="1825625"/>
            <a:ext cx="11119196" cy="4351338"/>
          </a:xfrm>
        </p:spPr>
        <p:txBody>
          <a:bodyPr/>
          <a:lstStyle/>
          <a:p>
            <a:pPr marL="342900" indent="-342900">
              <a:buFont typeface="+mj-lt"/>
              <a:buAutoNum type="arabicPeriod"/>
            </a:pPr>
            <a:r>
              <a:rPr lang="es-ES_tradnl" altLang="en-US" sz="2800" dirty="0">
                <a:solidFill>
                  <a:srgbClr val="000000"/>
                </a:solidFill>
                <a:latin typeface="Arial "/>
              </a:rPr>
              <a:t>Tratar a los demás con respeto y dignidad.
Conocer y cumplir con política y procedimientos con respecto al comportamiento en el lugar de trabajo.
Reporte los incidentes que experimenta directamente o que presencia.
Cooperar con las investigaciones.  Sepa que las represalias o tomar venganza por presentar una reclamación no será tolerado.
Apoyar a las víctimas.</a:t>
            </a:r>
            <a:endParaRPr lang="es-ES_tradnl" dirty="0"/>
          </a:p>
        </p:txBody>
      </p:sp>
      <p:sp>
        <p:nvSpPr>
          <p:cNvPr id="3" name="Slide Number Placeholder 2">
            <a:extLst>
              <a:ext uri="{FF2B5EF4-FFF2-40B4-BE49-F238E27FC236}">
                <a16:creationId xmlns:a16="http://schemas.microsoft.com/office/drawing/2014/main" id="{2636AB35-38C4-461E-91D8-D6C9852F1D5E}"/>
              </a:ext>
            </a:extLst>
          </p:cNvPr>
          <p:cNvSpPr>
            <a:spLocks noGrp="1"/>
          </p:cNvSpPr>
          <p:nvPr>
            <p:ph type="sldNum" sz="quarter" idx="12"/>
          </p:nvPr>
        </p:nvSpPr>
        <p:spPr/>
        <p:txBody>
          <a:bodyPr/>
          <a:lstStyle/>
          <a:p>
            <a:fld id="{9EC71654-96A5-4280-94F3-931C61A9F92C}" type="slidenum">
              <a:rPr lang="en-US" noProof="0" smtClean="0"/>
              <a:pPr/>
              <a:t>25</a:t>
            </a:fld>
            <a:endParaRPr lang="en-US" noProof="0" dirty="0"/>
          </a:p>
        </p:txBody>
      </p:sp>
      <p:sp>
        <p:nvSpPr>
          <p:cNvPr id="5" name="Title 4">
            <a:extLst>
              <a:ext uri="{FF2B5EF4-FFF2-40B4-BE49-F238E27FC236}">
                <a16:creationId xmlns:a16="http://schemas.microsoft.com/office/drawing/2014/main" id="{96797797-B8AC-4565-AF30-9409BBAE4C37}"/>
              </a:ext>
            </a:extLst>
          </p:cNvPr>
          <p:cNvSpPr>
            <a:spLocks noGrp="1"/>
          </p:cNvSpPr>
          <p:nvPr>
            <p:ph type="title"/>
          </p:nvPr>
        </p:nvSpPr>
        <p:spPr>
          <a:xfrm>
            <a:off x="515938" y="499595"/>
            <a:ext cx="11142218" cy="1325563"/>
          </a:xfrm>
        </p:spPr>
        <p:txBody>
          <a:bodyPr/>
          <a:lstStyle/>
          <a:p>
            <a:r>
              <a:rPr lang="en-US" altLang="en-US" dirty="0">
                <a:solidFill>
                  <a:srgbClr val="000000"/>
                </a:solidFill>
                <a:latin typeface="Arial "/>
              </a:rPr>
              <a:t>Sus </a:t>
            </a:r>
            <a:r>
              <a:rPr lang="es-MX" altLang="en-US" dirty="0">
                <a:solidFill>
                  <a:srgbClr val="000000"/>
                </a:solidFill>
                <a:latin typeface="Arial "/>
              </a:rPr>
              <a:t>responsabilidades</a:t>
            </a:r>
            <a:r>
              <a:rPr lang="en-US" altLang="en-US" dirty="0">
                <a:solidFill>
                  <a:srgbClr val="000000"/>
                </a:solidFill>
                <a:latin typeface="Arial "/>
              </a:rPr>
              <a:t>
</a:t>
            </a:r>
            <a:endParaRPr lang="en-US" dirty="0">
              <a:latin typeface="Arial "/>
            </a:endParaRPr>
          </a:p>
        </p:txBody>
      </p:sp>
    </p:spTree>
    <p:extLst>
      <p:ext uri="{BB962C8B-B14F-4D97-AF65-F5344CB8AC3E}">
        <p14:creationId xmlns:p14="http://schemas.microsoft.com/office/powerpoint/2010/main" val="30386994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1F8A7BD-15DF-4919-ABF4-D2B65D969502}"/>
              </a:ext>
            </a:extLst>
          </p:cNvPr>
          <p:cNvSpPr>
            <a:spLocks noGrp="1"/>
          </p:cNvSpPr>
          <p:nvPr>
            <p:ph idx="1"/>
          </p:nvPr>
        </p:nvSpPr>
        <p:spPr>
          <a:xfrm>
            <a:off x="538960" y="1825625"/>
            <a:ext cx="11119196" cy="4630114"/>
          </a:xfrm>
        </p:spPr>
        <p:txBody>
          <a:bodyPr/>
          <a:lstStyle/>
          <a:p>
            <a:r>
              <a:rPr lang="es-ES_tradnl" dirty="0">
                <a:solidFill>
                  <a:srgbClr val="000000"/>
                </a:solidFill>
                <a:latin typeface="Arial "/>
              </a:rPr>
              <a:t>El acoso es una conducta o acciones —basadas en raza, religión, sexo, nacionalidad, edad, discapacidad, información genética, militar o condición de veterano— lo suficientemente graves o generalizadas como para crear un trabajo hostil, abusivo o ambiente intimidante para una persona razonable. 
La conducta o conducta inapropiada que no es ilegal pero que es inaceptable en el lugar de trabajo se denomina acoso laboral, definido como maltrato repetido a uno o más empleados que utilizan humillación, intimidación y denigración del desempeño.
</a:t>
            </a:r>
            <a:r>
              <a:rPr lang="es-ES_tradnl" altLang="en-US" dirty="0">
                <a:solidFill>
                  <a:srgbClr val="000000"/>
                </a:solidFill>
                <a:latin typeface="Arial "/>
              </a:rPr>
              <a:t>El acoso sexual es un avance sexual no deseado, solicitudes de favores sexuales y otra conducta verbal o física de naturaleza sexual que afecta el empleo de una persona, interfiere injustificadamente con su desempeño laboral, o crea una intimidación, ambiente de trabajo hostil u ofensivo.</a:t>
            </a:r>
          </a:p>
          <a:p>
            <a:endParaRPr lang="en-US" dirty="0"/>
          </a:p>
        </p:txBody>
      </p:sp>
      <p:sp>
        <p:nvSpPr>
          <p:cNvPr id="3" name="Slide Number Placeholder 2">
            <a:extLst>
              <a:ext uri="{FF2B5EF4-FFF2-40B4-BE49-F238E27FC236}">
                <a16:creationId xmlns:a16="http://schemas.microsoft.com/office/drawing/2014/main" id="{3BF49306-9136-4547-8EA5-12C4C206D6D7}"/>
              </a:ext>
            </a:extLst>
          </p:cNvPr>
          <p:cNvSpPr>
            <a:spLocks noGrp="1"/>
          </p:cNvSpPr>
          <p:nvPr>
            <p:ph type="sldNum" sz="quarter" idx="12"/>
          </p:nvPr>
        </p:nvSpPr>
        <p:spPr/>
        <p:txBody>
          <a:bodyPr/>
          <a:lstStyle/>
          <a:p>
            <a:fld id="{9EC71654-96A5-4280-94F3-931C61A9F92C}" type="slidenum">
              <a:rPr lang="en-US" noProof="0" smtClean="0"/>
              <a:pPr/>
              <a:t>26</a:t>
            </a:fld>
            <a:endParaRPr lang="en-US" noProof="0" dirty="0"/>
          </a:p>
        </p:txBody>
      </p:sp>
      <p:sp>
        <p:nvSpPr>
          <p:cNvPr id="5" name="Title 4">
            <a:extLst>
              <a:ext uri="{FF2B5EF4-FFF2-40B4-BE49-F238E27FC236}">
                <a16:creationId xmlns:a16="http://schemas.microsoft.com/office/drawing/2014/main" id="{90FF95F8-D171-4842-B539-89EA7F63D583}"/>
              </a:ext>
            </a:extLst>
          </p:cNvPr>
          <p:cNvSpPr>
            <a:spLocks noGrp="1"/>
          </p:cNvSpPr>
          <p:nvPr>
            <p:ph type="title"/>
          </p:nvPr>
        </p:nvSpPr>
        <p:spPr>
          <a:xfrm>
            <a:off x="515938" y="499595"/>
            <a:ext cx="11142218" cy="1325563"/>
          </a:xfrm>
        </p:spPr>
        <p:txBody>
          <a:bodyPr/>
          <a:lstStyle/>
          <a:p>
            <a:r>
              <a:rPr lang="en-US" dirty="0">
                <a:solidFill>
                  <a:srgbClr val="000000"/>
                </a:solidFill>
                <a:latin typeface="Arial" charset="0"/>
              </a:rPr>
              <a:t>Resumen
</a:t>
            </a:r>
            <a:endParaRPr lang="en-US" dirty="0"/>
          </a:p>
        </p:txBody>
      </p:sp>
    </p:spTree>
    <p:extLst>
      <p:ext uri="{BB962C8B-B14F-4D97-AF65-F5344CB8AC3E}">
        <p14:creationId xmlns:p14="http://schemas.microsoft.com/office/powerpoint/2010/main" val="28448412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EF7BD-FE81-4B20-8DC5-0B3EB736F9F8}"/>
              </a:ext>
            </a:extLst>
          </p:cNvPr>
          <p:cNvSpPr>
            <a:spLocks noGrp="1"/>
          </p:cNvSpPr>
          <p:nvPr>
            <p:ph type="ctrTitle"/>
          </p:nvPr>
        </p:nvSpPr>
        <p:spPr>
          <a:xfrm>
            <a:off x="3451123" y="354563"/>
            <a:ext cx="8036027" cy="2300147"/>
          </a:xfrm>
        </p:spPr>
        <p:txBody>
          <a:bodyPr/>
          <a:lstStyle/>
          <a:p>
            <a:pPr algn="ctr"/>
            <a:br>
              <a:rPr lang="en-US" sz="6500" dirty="0">
                <a:solidFill>
                  <a:srgbClr val="92D050"/>
                </a:solidFill>
                <a:latin typeface="Arial "/>
              </a:rPr>
            </a:br>
            <a:br>
              <a:rPr lang="en-US" sz="6500" dirty="0">
                <a:solidFill>
                  <a:srgbClr val="92D050"/>
                </a:solidFill>
                <a:latin typeface="Arial "/>
              </a:rPr>
            </a:br>
            <a:br>
              <a:rPr lang="en-US" sz="6500" dirty="0">
                <a:solidFill>
                  <a:srgbClr val="92D050"/>
                </a:solidFill>
                <a:latin typeface="Arial "/>
              </a:rPr>
            </a:br>
            <a:r>
              <a:rPr lang="en-US" sz="6500" dirty="0">
                <a:solidFill>
                  <a:srgbClr val="92D050"/>
                </a:solidFill>
                <a:latin typeface="Arial "/>
              </a:rPr>
              <a:t>¡Gracias!
</a:t>
            </a:r>
          </a:p>
        </p:txBody>
      </p:sp>
      <p:pic>
        <p:nvPicPr>
          <p:cNvPr id="12" name="Picture 11">
            <a:extLst>
              <a:ext uri="{FF2B5EF4-FFF2-40B4-BE49-F238E27FC236}">
                <a16:creationId xmlns:a16="http://schemas.microsoft.com/office/drawing/2014/main" id="{A3717056-C42D-4785-B51F-BFF0AAB445BF}"/>
              </a:ext>
            </a:extLst>
          </p:cNvPr>
          <p:cNvPicPr>
            <a:picLocks noChangeAspect="1"/>
          </p:cNvPicPr>
          <p:nvPr/>
        </p:nvPicPr>
        <p:blipFill>
          <a:blip r:embed="rId3"/>
          <a:stretch>
            <a:fillRect/>
          </a:stretch>
        </p:blipFill>
        <p:spPr>
          <a:xfrm>
            <a:off x="5443813" y="2654710"/>
            <a:ext cx="4762500" cy="2768600"/>
          </a:xfrm>
          <a:prstGeom prst="rect">
            <a:avLst/>
          </a:prstGeom>
        </p:spPr>
      </p:pic>
    </p:spTree>
    <p:extLst>
      <p:ext uri="{BB962C8B-B14F-4D97-AF65-F5344CB8AC3E}">
        <p14:creationId xmlns:p14="http://schemas.microsoft.com/office/powerpoint/2010/main" val="2888784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9ACF243-D63C-4A94-8146-C1B6FFA095F8}"/>
              </a:ext>
            </a:extLst>
          </p:cNvPr>
          <p:cNvSpPr>
            <a:spLocks noGrp="1"/>
          </p:cNvSpPr>
          <p:nvPr>
            <p:ph type="ctrTitle"/>
          </p:nvPr>
        </p:nvSpPr>
        <p:spPr>
          <a:xfrm>
            <a:off x="3009284" y="1880369"/>
            <a:ext cx="6173431" cy="2090808"/>
          </a:xfrm>
        </p:spPr>
        <p:txBody>
          <a:bodyPr/>
          <a:lstStyle/>
          <a:p>
            <a:r>
              <a:rPr lang="en-US" sz="6500" dirty="0">
                <a:latin typeface="Arial "/>
              </a:rPr>
              <a:t>El ACOSO</a:t>
            </a:r>
          </a:p>
        </p:txBody>
      </p:sp>
      <p:sp>
        <p:nvSpPr>
          <p:cNvPr id="4" name="Slide Number Placeholder 3">
            <a:extLst>
              <a:ext uri="{FF2B5EF4-FFF2-40B4-BE49-F238E27FC236}">
                <a16:creationId xmlns:a16="http://schemas.microsoft.com/office/drawing/2014/main" id="{1A53664E-246F-461C-BDC1-DD8552F99F26}"/>
              </a:ext>
            </a:extLst>
          </p:cNvPr>
          <p:cNvSpPr>
            <a:spLocks noGrp="1"/>
          </p:cNvSpPr>
          <p:nvPr>
            <p:ph type="sldNum" sz="quarter" idx="4294967295"/>
          </p:nvPr>
        </p:nvSpPr>
        <p:spPr>
          <a:xfrm>
            <a:off x="11896725" y="6456363"/>
            <a:ext cx="295275" cy="187325"/>
          </a:xfrm>
        </p:spPr>
        <p:txBody>
          <a:bodyPr/>
          <a:lstStyle/>
          <a:p>
            <a:fld id="{9EC71654-96A5-4280-94F3-931C61A9F92C}" type="slidenum">
              <a:rPr lang="en-US" noProof="0" smtClean="0"/>
              <a:pPr/>
              <a:t>3</a:t>
            </a:fld>
            <a:endParaRPr lang="en-US" noProof="0" dirty="0"/>
          </a:p>
        </p:txBody>
      </p:sp>
    </p:spTree>
    <p:extLst>
      <p:ext uri="{BB962C8B-B14F-4D97-AF65-F5344CB8AC3E}">
        <p14:creationId xmlns:p14="http://schemas.microsoft.com/office/powerpoint/2010/main" val="204949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50832-0B36-43C5-98EC-4CD165D78718}"/>
              </a:ext>
            </a:extLst>
          </p:cNvPr>
          <p:cNvSpPr>
            <a:spLocks noGrp="1"/>
          </p:cNvSpPr>
          <p:nvPr>
            <p:ph type="title"/>
          </p:nvPr>
        </p:nvSpPr>
        <p:spPr>
          <a:xfrm>
            <a:off x="838199" y="148466"/>
            <a:ext cx="4681742" cy="1840613"/>
          </a:xfrm>
        </p:spPr>
        <p:txBody>
          <a:bodyPr vert="horz" lIns="91440" tIns="45720" rIns="91440" bIns="45720" rtlCol="0" anchor="b">
            <a:normAutofit/>
          </a:bodyPr>
          <a:lstStyle/>
          <a:p>
            <a:r>
              <a:rPr lang="en-US" sz="4000" dirty="0" err="1">
                <a:latin typeface="Arial" panose="020B0604020202020204" pitchFamily="34" charset="0"/>
                <a:cs typeface="Arial" panose="020B0604020202020204" pitchFamily="34" charset="0"/>
              </a:rPr>
              <a:t>Introducción</a:t>
            </a:r>
            <a:br>
              <a:rPr lang="en-US" sz="4000" kern="1200" dirty="0">
                <a:solidFill>
                  <a:schemeClr val="tx1"/>
                </a:solidFill>
                <a:latin typeface="+mj-lt"/>
                <a:ea typeface="+mj-ea"/>
                <a:cs typeface="+mj-cs"/>
              </a:rPr>
            </a:br>
            <a:endParaRPr lang="en-US" sz="4000" kern="1200" dirty="0">
              <a:solidFill>
                <a:schemeClr val="tx1"/>
              </a:solidFill>
              <a:latin typeface="+mj-lt"/>
              <a:ea typeface="+mj-ea"/>
              <a:cs typeface="+mj-cs"/>
            </a:endParaRPr>
          </a:p>
        </p:txBody>
      </p:sp>
      <p:sp>
        <p:nvSpPr>
          <p:cNvPr id="3" name="Content Placeholder 2">
            <a:extLst>
              <a:ext uri="{FF2B5EF4-FFF2-40B4-BE49-F238E27FC236}">
                <a16:creationId xmlns:a16="http://schemas.microsoft.com/office/drawing/2014/main" id="{552A9C73-06ED-419B-81B5-491CBFC22330}"/>
              </a:ext>
            </a:extLst>
          </p:cNvPr>
          <p:cNvSpPr>
            <a:spLocks noGrp="1"/>
          </p:cNvSpPr>
          <p:nvPr>
            <p:ph idx="1"/>
          </p:nvPr>
        </p:nvSpPr>
        <p:spPr>
          <a:xfrm>
            <a:off x="838199" y="1769806"/>
            <a:ext cx="6762135" cy="4143315"/>
          </a:xfrm>
        </p:spPr>
        <p:txBody>
          <a:bodyPr vert="horz" lIns="91440" tIns="45720" rIns="91440" bIns="45720" rtlCol="0">
            <a:normAutofit lnSpcReduction="10000"/>
          </a:bodyPr>
          <a:lstStyle/>
          <a:p>
            <a:r>
              <a:rPr lang="es-ES_tradnl" dirty="0">
                <a:latin typeface="Arial" panose="020B0604020202020204" pitchFamily="34" charset="0"/>
                <a:cs typeface="Arial" panose="020B0604020202020204" pitchFamily="34" charset="0"/>
              </a:rPr>
              <a:t>En el lugar de trabajo, cuando escuchamos la palabra "acoso", muchos de nosotros pensamos sólo en el acoso sexual. Sin embargo, el acoso ilegal también ocurre basado en el color, la raza, religión, nacionalidad, edad, discapacidad, información genética o grado militar o veterano. 
Además, es importante que todos ustedes sepan cómo reconocer y prevenir el acoso en el lugar de trabajo, asegurando que todos los empleados sean tratados con respeto y dignidad.</a:t>
            </a:r>
          </a:p>
          <a:p>
            <a:pPr marL="0"/>
            <a:endParaRPr lang="en-US" sz="1900" dirty="0"/>
          </a:p>
        </p:txBody>
      </p:sp>
      <p:pic>
        <p:nvPicPr>
          <p:cNvPr id="1026" name="Picture 2" descr="Image result for harassment training clipart">
            <a:extLst>
              <a:ext uri="{FF2B5EF4-FFF2-40B4-BE49-F238E27FC236}">
                <a16:creationId xmlns:a16="http://schemas.microsoft.com/office/drawing/2014/main" id="{CC255AB2-D366-4B6E-B0D1-B084AD373332}"/>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600334" y="1658508"/>
            <a:ext cx="4274166" cy="3540983"/>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3B5C6BAC-F3F8-4AA0-B332-02F663571328}"/>
              </a:ext>
            </a:extLst>
          </p:cNvPr>
          <p:cNvSpPr>
            <a:spLocks noGrp="1"/>
          </p:cNvSpPr>
          <p:nvPr>
            <p:ph type="sldNum" sz="quarter" idx="12"/>
          </p:nvPr>
        </p:nvSpPr>
        <p:spPr>
          <a:xfrm>
            <a:off x="8895735" y="6366182"/>
            <a:ext cx="2743200" cy="365125"/>
          </a:xfrm>
        </p:spPr>
        <p:txBody>
          <a:bodyPr vert="horz" lIns="91440" tIns="45720" rIns="91440" bIns="45720" rtlCol="0" anchor="ctr">
            <a:normAutofit/>
          </a:bodyPr>
          <a:lstStyle/>
          <a:p>
            <a:pPr algn="r">
              <a:spcAft>
                <a:spcPts val="600"/>
              </a:spcAft>
            </a:pPr>
            <a:fld id="{9EC71654-96A5-4280-94F3-931C61A9F92C}" type="slidenum">
              <a:rPr lang="en-US" sz="1200" smtClean="0">
                <a:solidFill>
                  <a:schemeClr val="tx1">
                    <a:tint val="75000"/>
                  </a:schemeClr>
                </a:solidFill>
              </a:rPr>
              <a:pPr algn="r">
                <a:spcAft>
                  <a:spcPts val="600"/>
                </a:spcAft>
              </a:pPr>
              <a:t>4</a:t>
            </a:fld>
            <a:endParaRPr lang="en-US" sz="1200" dirty="0">
              <a:solidFill>
                <a:schemeClr val="tx1">
                  <a:tint val="75000"/>
                </a:schemeClr>
              </a:solidFill>
            </a:endParaRPr>
          </a:p>
        </p:txBody>
      </p:sp>
    </p:spTree>
    <p:extLst>
      <p:ext uri="{BB962C8B-B14F-4D97-AF65-F5344CB8AC3E}">
        <p14:creationId xmlns:p14="http://schemas.microsoft.com/office/powerpoint/2010/main" val="433561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820EA33-7CF7-4320-B858-022FDC01AFFE}"/>
              </a:ext>
            </a:extLst>
          </p:cNvPr>
          <p:cNvSpPr>
            <a:spLocks noGrp="1"/>
          </p:cNvSpPr>
          <p:nvPr>
            <p:ph idx="1"/>
          </p:nvPr>
        </p:nvSpPr>
        <p:spPr>
          <a:xfrm>
            <a:off x="520299" y="1825624"/>
            <a:ext cx="10414175" cy="4817481"/>
          </a:xfrm>
        </p:spPr>
        <p:txBody>
          <a:bodyPr/>
          <a:lstStyle/>
          <a:p>
            <a:pPr marL="0" indent="0">
              <a:buNone/>
            </a:pPr>
            <a:r>
              <a:rPr lang="es-ES_tradnl" dirty="0">
                <a:solidFill>
                  <a:srgbClr val="000000"/>
                </a:solidFill>
                <a:latin typeface="Arial" charset="0"/>
              </a:rPr>
              <a:t>En el contexto laboral y legal, el acoso se define como conducta o acciones —basadas en la raza, religión, sexo, nacionalidad, edad, discapacidad, información genética, grado militar o condición de veterano— lo suficientemente grave o generalizada como para crear un ambiente de trabajo hostil, abusivo o de intimidación hacia una persona razonable. 
</a:t>
            </a:r>
            <a:r>
              <a:rPr lang="es-ES_tradnl" dirty="0">
                <a:latin typeface="Arial" panose="020B0604020202020204" pitchFamily="34" charset="0"/>
                <a:cs typeface="Arial" panose="020B0604020202020204" pitchFamily="34" charset="0"/>
              </a:rPr>
              <a:t>El acoso se aplica, independientemente del género, a la conducta de un </a:t>
            </a:r>
          </a:p>
          <a:p>
            <a:pPr lvl="1"/>
            <a:r>
              <a:rPr lang="es-ES_tradnl" dirty="0">
                <a:latin typeface="Arial" panose="020B0604020202020204" pitchFamily="34" charset="0"/>
                <a:cs typeface="Arial" panose="020B0604020202020204" pitchFamily="34" charset="0"/>
              </a:rPr>
              <a:t>Gerente hacia un empleado
Un empleado hacia otro empleado</a:t>
            </a:r>
          </a:p>
          <a:p>
            <a:pPr lvl="1"/>
            <a:r>
              <a:rPr lang="es-ES_tradnl" dirty="0">
                <a:latin typeface="Arial" panose="020B0604020202020204" pitchFamily="34" charset="0"/>
                <a:cs typeface="Arial" panose="020B0604020202020204" pitchFamily="34" charset="0"/>
              </a:rPr>
              <a:t>Un empleado hacia un no empleado
Un no empleado hacia un empleado </a:t>
            </a:r>
          </a:p>
          <a:p>
            <a:pPr lvl="1"/>
            <a:r>
              <a:rPr lang="es-ES_tradnl" dirty="0">
                <a:latin typeface="Arial" panose="020B0604020202020204" pitchFamily="34" charset="0"/>
                <a:cs typeface="Arial" panose="020B0604020202020204" pitchFamily="34" charset="0"/>
              </a:rPr>
              <a:t>Un empleado hacia un solicitante de empleo
El acoso puede aplicarse a la conducta fuera del lugar de trabajo, así como en el sitio de trabajo.</a:t>
            </a:r>
            <a:endParaRPr lang="en-US" dirty="0">
              <a:solidFill>
                <a:srgbClr val="000000"/>
              </a:solidFill>
              <a:latin typeface="Arial" panose="020B0604020202020204" pitchFamily="34" charset="0"/>
              <a:cs typeface="Arial" panose="020B0604020202020204" pitchFamily="34" charset="0"/>
            </a:endParaRPr>
          </a:p>
          <a:p>
            <a:endParaRPr lang="en-US" dirty="0"/>
          </a:p>
        </p:txBody>
      </p:sp>
      <p:sp>
        <p:nvSpPr>
          <p:cNvPr id="3" name="Slide Number Placeholder 2">
            <a:extLst>
              <a:ext uri="{FF2B5EF4-FFF2-40B4-BE49-F238E27FC236}">
                <a16:creationId xmlns:a16="http://schemas.microsoft.com/office/drawing/2014/main" id="{896C035E-6840-403F-B472-945B73B3BB3A}"/>
              </a:ext>
            </a:extLst>
          </p:cNvPr>
          <p:cNvSpPr>
            <a:spLocks noGrp="1"/>
          </p:cNvSpPr>
          <p:nvPr>
            <p:ph type="sldNum" sz="quarter" idx="12"/>
          </p:nvPr>
        </p:nvSpPr>
        <p:spPr/>
        <p:txBody>
          <a:bodyPr/>
          <a:lstStyle/>
          <a:p>
            <a:fld id="{9EC71654-96A5-4280-94F3-931C61A9F92C}" type="slidenum">
              <a:rPr lang="en-US" noProof="0" smtClean="0"/>
              <a:pPr/>
              <a:t>5</a:t>
            </a:fld>
            <a:endParaRPr lang="en-US" noProof="0" dirty="0"/>
          </a:p>
        </p:txBody>
      </p:sp>
      <p:sp>
        <p:nvSpPr>
          <p:cNvPr id="5" name="Title 4">
            <a:extLst>
              <a:ext uri="{FF2B5EF4-FFF2-40B4-BE49-F238E27FC236}">
                <a16:creationId xmlns:a16="http://schemas.microsoft.com/office/drawing/2014/main" id="{AC35F35E-C71D-4734-B316-FCFCF42C1F0E}"/>
              </a:ext>
            </a:extLst>
          </p:cNvPr>
          <p:cNvSpPr>
            <a:spLocks noGrp="1"/>
          </p:cNvSpPr>
          <p:nvPr>
            <p:ph type="title"/>
          </p:nvPr>
        </p:nvSpPr>
        <p:spPr>
          <a:xfrm>
            <a:off x="515938" y="499595"/>
            <a:ext cx="10437197" cy="1325563"/>
          </a:xfrm>
        </p:spPr>
        <p:txBody>
          <a:bodyPr/>
          <a:lstStyle/>
          <a:p>
            <a:r>
              <a:rPr lang="en-US" dirty="0">
                <a:solidFill>
                  <a:srgbClr val="000000"/>
                </a:solidFill>
                <a:latin typeface="Arial" charset="0"/>
              </a:rPr>
              <a:t>¿Qué es el acoso?
</a:t>
            </a:r>
            <a:endParaRPr lang="en-US" dirty="0"/>
          </a:p>
        </p:txBody>
      </p:sp>
    </p:spTree>
    <p:extLst>
      <p:ext uri="{BB962C8B-B14F-4D97-AF65-F5344CB8AC3E}">
        <p14:creationId xmlns:p14="http://schemas.microsoft.com/office/powerpoint/2010/main" val="518145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61E5781-CDC0-44EA-AA9E-2509DD0C66C8}"/>
              </a:ext>
            </a:extLst>
          </p:cNvPr>
          <p:cNvSpPr>
            <a:spLocks noGrp="1"/>
          </p:cNvSpPr>
          <p:nvPr>
            <p:ph idx="1"/>
          </p:nvPr>
        </p:nvSpPr>
        <p:spPr>
          <a:xfrm>
            <a:off x="515938" y="1579818"/>
            <a:ext cx="10824736" cy="4778585"/>
          </a:xfrm>
        </p:spPr>
        <p:txBody>
          <a:bodyPr/>
          <a:lstStyle/>
          <a:p>
            <a:pPr>
              <a:buNone/>
            </a:pPr>
            <a:r>
              <a:rPr lang="es-ES_tradnl" sz="2200" dirty="0">
                <a:solidFill>
                  <a:srgbClr val="000000"/>
                </a:solidFill>
                <a:latin typeface="Arial" panose="020B0604020202020204" pitchFamily="34" charset="0"/>
                <a:cs typeface="Arial" panose="020B0604020202020204" pitchFamily="34" charset="0"/>
              </a:rPr>
              <a:t>El acoso es: </a:t>
            </a:r>
          </a:p>
          <a:p>
            <a:pPr marL="285750" indent="-285750"/>
            <a:r>
              <a:rPr lang="es-ES_tradnl" sz="2200" dirty="0">
                <a:solidFill>
                  <a:srgbClr val="000000"/>
                </a:solidFill>
                <a:latin typeface="Arial" panose="020B0604020202020204" pitchFamily="34" charset="0"/>
                <a:cs typeface="Arial" panose="020B0604020202020204" pitchFamily="34" charset="0"/>
              </a:rPr>
              <a:t>Una forma de discriminación que viola cualquier ley federal o estatal que defina aún más el acoso.</a:t>
            </a:r>
          </a:p>
          <a:p>
            <a:pPr marL="285750" indent="-285750"/>
            <a:r>
              <a:rPr lang="es-ES_tradnl" sz="2200" dirty="0">
                <a:solidFill>
                  <a:srgbClr val="000000"/>
                </a:solidFill>
                <a:latin typeface="Arial" panose="020B0604020202020204" pitchFamily="34" charset="0"/>
                <a:cs typeface="Arial" panose="020B0604020202020204" pitchFamily="34" charset="0"/>
              </a:rPr>
              <a:t>Conducta verbal o física no deseada basada en la raza, color, religión, sexo o género, origen nacional, edad (40 años o más), discapacidad (mental o física), información genética o estatus militar o veterano.</a:t>
            </a:r>
          </a:p>
          <a:p>
            <a:pPr marL="285750" indent="-285750"/>
            <a:r>
              <a:rPr lang="es-ES_tradnl" sz="2200" dirty="0">
                <a:solidFill>
                  <a:srgbClr val="000000"/>
                </a:solidFill>
                <a:latin typeface="Arial" panose="020B0604020202020204" pitchFamily="34" charset="0"/>
                <a:cs typeface="Arial" panose="020B0604020202020204" pitchFamily="34" charset="0"/>
              </a:rPr>
              <a:t>Conducta grave, generalizada y persistente que interfiere injustamente con el desempeño laboral de un empleado o crea un ambiente de trabajo intimidante, hostil u ofensivo.
Una ocurrencia cuando el estado o los beneficios de un empleado se ven directamente afectados por la conducta de acoso de un gerente o persona de autoridad.
Acciones laborales adversas (represalias) contra empleados que se quejaron de acoso o discriminación o que participan en un procedimiento de queja.</a:t>
            </a:r>
          </a:p>
          <a:p>
            <a:endParaRPr lang="en-US" dirty="0"/>
          </a:p>
        </p:txBody>
      </p:sp>
      <p:sp>
        <p:nvSpPr>
          <p:cNvPr id="3" name="Slide Number Placeholder 2">
            <a:extLst>
              <a:ext uri="{FF2B5EF4-FFF2-40B4-BE49-F238E27FC236}">
                <a16:creationId xmlns:a16="http://schemas.microsoft.com/office/drawing/2014/main" id="{BBD1C5F5-923F-4BD7-AA8F-37CB9B881117}"/>
              </a:ext>
            </a:extLst>
          </p:cNvPr>
          <p:cNvSpPr>
            <a:spLocks noGrp="1"/>
          </p:cNvSpPr>
          <p:nvPr>
            <p:ph type="sldNum" sz="quarter" idx="12"/>
          </p:nvPr>
        </p:nvSpPr>
        <p:spPr/>
        <p:txBody>
          <a:bodyPr/>
          <a:lstStyle/>
          <a:p>
            <a:fld id="{9EC71654-96A5-4280-94F3-931C61A9F92C}" type="slidenum">
              <a:rPr lang="en-US" noProof="0" smtClean="0"/>
              <a:pPr/>
              <a:t>6</a:t>
            </a:fld>
            <a:endParaRPr lang="en-US" noProof="0" dirty="0"/>
          </a:p>
        </p:txBody>
      </p:sp>
      <p:sp>
        <p:nvSpPr>
          <p:cNvPr id="5" name="Title 4">
            <a:extLst>
              <a:ext uri="{FF2B5EF4-FFF2-40B4-BE49-F238E27FC236}">
                <a16:creationId xmlns:a16="http://schemas.microsoft.com/office/drawing/2014/main" id="{59483128-5F9D-4CB7-9A7B-410D5E3B1A42}"/>
              </a:ext>
            </a:extLst>
          </p:cNvPr>
          <p:cNvSpPr>
            <a:spLocks noGrp="1"/>
          </p:cNvSpPr>
          <p:nvPr>
            <p:ph type="title"/>
          </p:nvPr>
        </p:nvSpPr>
        <p:spPr>
          <a:xfrm>
            <a:off x="515938" y="499596"/>
            <a:ext cx="10847758" cy="1080224"/>
          </a:xfrm>
        </p:spPr>
        <p:txBody>
          <a:bodyPr/>
          <a:lstStyle/>
          <a:p>
            <a:r>
              <a:rPr lang="en-US" dirty="0">
                <a:latin typeface="Arial" panose="020B0604020202020204" pitchFamily="34" charset="0"/>
                <a:cs typeface="Arial" panose="020B0604020202020204" pitchFamily="34" charset="0"/>
              </a:rPr>
              <a:t>El Acoso </a:t>
            </a:r>
            <a:r>
              <a:rPr lang="en-US" dirty="0" err="1">
                <a:latin typeface="Arial" panose="020B0604020202020204" pitchFamily="34" charset="0"/>
                <a:cs typeface="Arial" panose="020B0604020202020204" pitchFamily="34" charset="0"/>
              </a:rPr>
              <a:t>más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definido</a:t>
            </a:r>
            <a:r>
              <a:rPr lang="en-US"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559144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0A5BAB1-01A2-4374-9C35-E4693FCD05EF}"/>
              </a:ext>
            </a:extLst>
          </p:cNvPr>
          <p:cNvSpPr>
            <a:spLocks noGrp="1"/>
          </p:cNvSpPr>
          <p:nvPr>
            <p:ph idx="1"/>
          </p:nvPr>
        </p:nvSpPr>
        <p:spPr>
          <a:xfrm>
            <a:off x="538960" y="1825625"/>
            <a:ext cx="10824736" cy="4351338"/>
          </a:xfrm>
        </p:spPr>
        <p:txBody>
          <a:bodyPr/>
          <a:lstStyle/>
          <a:p>
            <a:pPr marL="0" indent="0">
              <a:buNone/>
            </a:pPr>
            <a:r>
              <a:rPr lang="en-US" dirty="0">
                <a:solidFill>
                  <a:srgbClr val="000000"/>
                </a:solidFill>
                <a:latin typeface="Arial" charset="0"/>
              </a:rPr>
              <a:t>Raza/color:
</a:t>
            </a:r>
            <a:r>
              <a:rPr lang="es-ES_tradnl" dirty="0">
                <a:solidFill>
                  <a:srgbClr val="000000"/>
                </a:solidFill>
                <a:latin typeface="Arial" charset="0"/>
              </a:rPr>
              <a:t>Insultos o bromas étnicas, comentarios ofensivos o despectivos u otras conductas verbales o físicas basadas en la raza/color de un empleado constituyen acoso si esa conducta crea un ambiente de trabajo intimidante, hostil u ofensivo y prohíbe a un empleado realizar su trabajo.</a:t>
            </a:r>
          </a:p>
          <a:p>
            <a:pPr marL="0" indent="0">
              <a:buNone/>
            </a:pPr>
            <a:r>
              <a:rPr lang="es-ES_tradnl" dirty="0">
                <a:solidFill>
                  <a:srgbClr val="000000"/>
                </a:solidFill>
                <a:latin typeface="Arial" charset="0"/>
              </a:rPr>
              <a:t>Religión:</a:t>
            </a:r>
          </a:p>
          <a:p>
            <a:pPr marL="628650" lvl="1" indent="-285750"/>
            <a:r>
              <a:rPr lang="es-ES_tradnl" dirty="0">
                <a:solidFill>
                  <a:srgbClr val="000000"/>
                </a:solidFill>
                <a:latin typeface="Arial" charset="0"/>
              </a:rPr>
              <a:t>El acoso basado en la religión ocurre cuando un empleado es ridiculizado debido a sus creencias religiosas. </a:t>
            </a:r>
          </a:p>
          <a:p>
            <a:pPr marL="628650" lvl="1" indent="-285750"/>
            <a:r>
              <a:rPr lang="es-ES_tradnl" dirty="0">
                <a:solidFill>
                  <a:srgbClr val="000000"/>
                </a:solidFill>
                <a:latin typeface="Arial" charset="0"/>
              </a:rPr>
              <a:t>Otro tipo de acoso religioso ocurre cuando un compañero de trabajo o supervisor "predica" o trata de persuadir a un empleado y el empleado percibe que el comportamiento es no deseado y ofensivo, lo que equivale a un ambiente de trabajo hostil. </a:t>
            </a:r>
          </a:p>
          <a:p>
            <a:endParaRPr lang="en-US" dirty="0"/>
          </a:p>
        </p:txBody>
      </p:sp>
      <p:sp>
        <p:nvSpPr>
          <p:cNvPr id="3" name="Slide Number Placeholder 2">
            <a:extLst>
              <a:ext uri="{FF2B5EF4-FFF2-40B4-BE49-F238E27FC236}">
                <a16:creationId xmlns:a16="http://schemas.microsoft.com/office/drawing/2014/main" id="{098C507B-8294-42CF-B013-8F1343228513}"/>
              </a:ext>
            </a:extLst>
          </p:cNvPr>
          <p:cNvSpPr>
            <a:spLocks noGrp="1"/>
          </p:cNvSpPr>
          <p:nvPr>
            <p:ph type="sldNum" sz="quarter" idx="12"/>
          </p:nvPr>
        </p:nvSpPr>
        <p:spPr/>
        <p:txBody>
          <a:bodyPr/>
          <a:lstStyle/>
          <a:p>
            <a:fld id="{9EC71654-96A5-4280-94F3-931C61A9F92C}" type="slidenum">
              <a:rPr lang="en-US" noProof="0" smtClean="0"/>
              <a:pPr/>
              <a:t>7</a:t>
            </a:fld>
            <a:endParaRPr lang="en-US" noProof="0" dirty="0"/>
          </a:p>
        </p:txBody>
      </p:sp>
      <p:sp>
        <p:nvSpPr>
          <p:cNvPr id="5" name="Title 4">
            <a:extLst>
              <a:ext uri="{FF2B5EF4-FFF2-40B4-BE49-F238E27FC236}">
                <a16:creationId xmlns:a16="http://schemas.microsoft.com/office/drawing/2014/main" id="{31B1C516-5508-4C5D-BC5B-94641C607A86}"/>
              </a:ext>
            </a:extLst>
          </p:cNvPr>
          <p:cNvSpPr>
            <a:spLocks noGrp="1"/>
          </p:cNvSpPr>
          <p:nvPr>
            <p:ph type="title"/>
          </p:nvPr>
        </p:nvSpPr>
        <p:spPr>
          <a:xfrm>
            <a:off x="515938" y="499595"/>
            <a:ext cx="10847758" cy="1325563"/>
          </a:xfrm>
        </p:spPr>
        <p:txBody>
          <a:bodyPr/>
          <a:lstStyle/>
          <a:p>
            <a:r>
              <a:rPr lang="en-US" dirty="0" err="1">
                <a:solidFill>
                  <a:srgbClr val="000000"/>
                </a:solidFill>
                <a:latin typeface="Arial" charset="0"/>
              </a:rPr>
              <a:t>Categorías</a:t>
            </a:r>
            <a:r>
              <a:rPr lang="en-US" dirty="0">
                <a:solidFill>
                  <a:srgbClr val="000000"/>
                </a:solidFill>
                <a:latin typeface="Arial" charset="0"/>
              </a:rPr>
              <a:t> de Acoso (</a:t>
            </a:r>
            <a:r>
              <a:rPr lang="en-US" dirty="0" err="1">
                <a:solidFill>
                  <a:srgbClr val="000000"/>
                </a:solidFill>
                <a:latin typeface="Arial" charset="0"/>
              </a:rPr>
              <a:t>aparte</a:t>
            </a:r>
            <a:r>
              <a:rPr lang="en-US" dirty="0">
                <a:solidFill>
                  <a:srgbClr val="000000"/>
                </a:solidFill>
                <a:latin typeface="Arial" charset="0"/>
              </a:rPr>
              <a:t> </a:t>
            </a:r>
            <a:r>
              <a:rPr lang="en-US" dirty="0" err="1">
                <a:solidFill>
                  <a:srgbClr val="000000"/>
                </a:solidFill>
                <a:latin typeface="Arial" charset="0"/>
              </a:rPr>
              <a:t>dEl</a:t>
            </a:r>
            <a:r>
              <a:rPr lang="en-US" dirty="0">
                <a:solidFill>
                  <a:srgbClr val="000000"/>
                </a:solidFill>
                <a:latin typeface="Arial" charset="0"/>
              </a:rPr>
              <a:t> Acoso Sexual)
</a:t>
            </a:r>
            <a:endParaRPr lang="en-US" dirty="0"/>
          </a:p>
        </p:txBody>
      </p:sp>
    </p:spTree>
    <p:extLst>
      <p:ext uri="{BB962C8B-B14F-4D97-AF65-F5344CB8AC3E}">
        <p14:creationId xmlns:p14="http://schemas.microsoft.com/office/powerpoint/2010/main" val="3708295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8861E19-1EB3-4D58-B5FD-644DB4880B01}"/>
              </a:ext>
            </a:extLst>
          </p:cNvPr>
          <p:cNvSpPr>
            <a:spLocks noGrp="1"/>
          </p:cNvSpPr>
          <p:nvPr>
            <p:ph idx="1"/>
          </p:nvPr>
        </p:nvSpPr>
        <p:spPr>
          <a:xfrm>
            <a:off x="538960" y="1825625"/>
            <a:ext cx="11119196" cy="4351338"/>
          </a:xfrm>
        </p:spPr>
        <p:txBody>
          <a:bodyPr/>
          <a:lstStyle/>
          <a:p>
            <a:pPr>
              <a:buNone/>
            </a:pPr>
            <a:r>
              <a:rPr lang="es-ES_tradnl" sz="2000" dirty="0">
                <a:solidFill>
                  <a:srgbClr val="000000"/>
                </a:solidFill>
                <a:latin typeface="Arial" panose="020B0604020202020204" pitchFamily="34" charset="0"/>
                <a:cs typeface="Arial" panose="020B0604020202020204" pitchFamily="34" charset="0"/>
              </a:rPr>
              <a:t>Origen nacional: </a:t>
            </a:r>
          </a:p>
          <a:p>
            <a:pPr lvl="1"/>
            <a:r>
              <a:rPr lang="es-ES_tradnl" dirty="0">
                <a:solidFill>
                  <a:srgbClr val="000000"/>
                </a:solidFill>
                <a:latin typeface="Arial" panose="020B0604020202020204" pitchFamily="34" charset="0"/>
                <a:cs typeface="Arial" panose="020B0604020202020204" pitchFamily="34" charset="0"/>
              </a:rPr>
              <a:t>El acoso incluye discriminar debido al lugar de nacimiento, ascendencia, cultura o características lingüísticas comunes a un grupo étnico específico o al exigir a los empleados que hablen solo inglés a menos que un empleador demuestre que el requisito es necesario para la realización de negocios.
Edad: </a:t>
            </a:r>
            <a:endParaRPr lang="es-ES_tradnl" sz="2000" dirty="0">
              <a:solidFill>
                <a:srgbClr val="000000"/>
              </a:solidFill>
              <a:latin typeface="Arial" panose="020B0604020202020204" pitchFamily="34" charset="0"/>
              <a:cs typeface="Arial" panose="020B0604020202020204" pitchFamily="34" charset="0"/>
            </a:endParaRPr>
          </a:p>
          <a:p>
            <a:pPr marL="685800" lvl="4" indent="-342900">
              <a:lnSpc>
                <a:spcPct val="100000"/>
              </a:lnSpc>
              <a:spcBef>
                <a:spcPts val="750"/>
              </a:spcBef>
            </a:pPr>
            <a:r>
              <a:rPr lang="es-ES_tradnl" sz="2000" dirty="0">
                <a:solidFill>
                  <a:srgbClr val="000000"/>
                </a:solidFill>
                <a:latin typeface="Arial" panose="020B0604020202020204" pitchFamily="34" charset="0"/>
                <a:cs typeface="Arial" panose="020B0604020202020204" pitchFamily="34" charset="0"/>
              </a:rPr>
              <a:t>La ADEA protege a las personas mayores de 40 años. El acoso puede incluir, por ejemplo, comentarios ofensivos sobre la edad de una persona. 
Militar o veterano: </a:t>
            </a:r>
          </a:p>
          <a:p>
            <a:pPr lvl="1">
              <a:lnSpc>
                <a:spcPct val="100000"/>
              </a:lnSpc>
            </a:pPr>
            <a:r>
              <a:rPr lang="es-ES_tradnl" dirty="0">
                <a:solidFill>
                  <a:srgbClr val="000000"/>
                </a:solidFill>
                <a:latin typeface="Arial" panose="020B0604020202020204" pitchFamily="34" charset="0"/>
                <a:cs typeface="Arial" panose="020B0604020202020204" pitchFamily="34" charset="0"/>
              </a:rPr>
              <a:t>USERRA protege a los empleados o solicitantes contra el acoso basado en su estatus militar u obligaciones militares.</a:t>
            </a:r>
            <a:endParaRPr lang="es-ES_tradnl" dirty="0"/>
          </a:p>
        </p:txBody>
      </p:sp>
      <p:sp>
        <p:nvSpPr>
          <p:cNvPr id="3" name="Slide Number Placeholder 2">
            <a:extLst>
              <a:ext uri="{FF2B5EF4-FFF2-40B4-BE49-F238E27FC236}">
                <a16:creationId xmlns:a16="http://schemas.microsoft.com/office/drawing/2014/main" id="{3465C579-C64E-4A47-A82B-310285D95083}"/>
              </a:ext>
            </a:extLst>
          </p:cNvPr>
          <p:cNvSpPr>
            <a:spLocks noGrp="1"/>
          </p:cNvSpPr>
          <p:nvPr>
            <p:ph type="sldNum" sz="quarter" idx="12"/>
          </p:nvPr>
        </p:nvSpPr>
        <p:spPr/>
        <p:txBody>
          <a:bodyPr/>
          <a:lstStyle/>
          <a:p>
            <a:fld id="{9EC71654-96A5-4280-94F3-931C61A9F92C}" type="slidenum">
              <a:rPr lang="en-US" noProof="0" smtClean="0"/>
              <a:pPr/>
              <a:t>8</a:t>
            </a:fld>
            <a:endParaRPr lang="en-US" noProof="0" dirty="0"/>
          </a:p>
        </p:txBody>
      </p:sp>
      <p:sp>
        <p:nvSpPr>
          <p:cNvPr id="5" name="Title 4">
            <a:extLst>
              <a:ext uri="{FF2B5EF4-FFF2-40B4-BE49-F238E27FC236}">
                <a16:creationId xmlns:a16="http://schemas.microsoft.com/office/drawing/2014/main" id="{340F2F29-23C0-47E4-80F7-28031225AEB9}"/>
              </a:ext>
            </a:extLst>
          </p:cNvPr>
          <p:cNvSpPr>
            <a:spLocks noGrp="1"/>
          </p:cNvSpPr>
          <p:nvPr>
            <p:ph type="title"/>
          </p:nvPr>
        </p:nvSpPr>
        <p:spPr>
          <a:xfrm>
            <a:off x="515938" y="499595"/>
            <a:ext cx="11142218" cy="1325563"/>
          </a:xfrm>
        </p:spPr>
        <p:txBody>
          <a:bodyPr/>
          <a:lstStyle/>
          <a:p>
            <a:r>
              <a:rPr lang="en-US" dirty="0" err="1">
                <a:solidFill>
                  <a:srgbClr val="000000"/>
                </a:solidFill>
                <a:latin typeface="Arial" charset="0"/>
              </a:rPr>
              <a:t>Categorías</a:t>
            </a:r>
            <a:r>
              <a:rPr lang="en-US" dirty="0">
                <a:solidFill>
                  <a:srgbClr val="000000"/>
                </a:solidFill>
                <a:latin typeface="Arial" charset="0"/>
              </a:rPr>
              <a:t> de Acoso (</a:t>
            </a:r>
            <a:r>
              <a:rPr lang="en-US" dirty="0" err="1">
                <a:solidFill>
                  <a:srgbClr val="000000"/>
                </a:solidFill>
                <a:latin typeface="Arial" charset="0"/>
              </a:rPr>
              <a:t>AParte</a:t>
            </a:r>
            <a:r>
              <a:rPr lang="en-US" dirty="0">
                <a:solidFill>
                  <a:srgbClr val="000000"/>
                </a:solidFill>
                <a:latin typeface="Arial" charset="0"/>
              </a:rPr>
              <a:t> DE Acoso Sexual)
</a:t>
            </a:r>
            <a:endParaRPr lang="en-US" dirty="0"/>
          </a:p>
        </p:txBody>
      </p:sp>
    </p:spTree>
    <p:extLst>
      <p:ext uri="{BB962C8B-B14F-4D97-AF65-F5344CB8AC3E}">
        <p14:creationId xmlns:p14="http://schemas.microsoft.com/office/powerpoint/2010/main" val="424762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B6A31B9-D213-427F-9420-A2D5D0F2C2A9}"/>
              </a:ext>
            </a:extLst>
          </p:cNvPr>
          <p:cNvSpPr>
            <a:spLocks noGrp="1"/>
          </p:cNvSpPr>
          <p:nvPr>
            <p:ph idx="1"/>
          </p:nvPr>
        </p:nvSpPr>
        <p:spPr>
          <a:xfrm>
            <a:off x="538960" y="1825625"/>
            <a:ext cx="11119196" cy="4351338"/>
          </a:xfrm>
        </p:spPr>
        <p:txBody>
          <a:bodyPr/>
          <a:lstStyle/>
          <a:p>
            <a:pPr>
              <a:buNone/>
            </a:pPr>
            <a:r>
              <a:rPr lang="es-ES_tradnl" sz="2000" dirty="0">
                <a:solidFill>
                  <a:srgbClr val="000000"/>
                </a:solidFill>
                <a:latin typeface="Arial" panose="020B0604020202020204" pitchFamily="34" charset="0"/>
                <a:cs typeface="Arial" panose="020B0604020202020204" pitchFamily="34" charset="0"/>
              </a:rPr>
              <a:t>Discapacidad:
</a:t>
            </a:r>
            <a:r>
              <a:rPr lang="es-ES_tradnl" dirty="0">
                <a:solidFill>
                  <a:srgbClr val="000000"/>
                </a:solidFill>
                <a:latin typeface="Arial" panose="020B0604020202020204" pitchFamily="34" charset="0"/>
                <a:cs typeface="Arial" panose="020B0604020202020204" pitchFamily="34" charset="0"/>
              </a:rPr>
              <a:t>La ADA prohíbe la discriminación en el lugar de trabajo por motivos de discapacidad. Bajo esta ley, cuando un empleado es constantemente objeto de acoso generalizado y severo debido a su discapacidad real o percibida que crea un ambiente de trabajo hostil, se pueden buscar daños compensatorios y daños punitivos contra el empleador.</a:t>
            </a:r>
          </a:p>
          <a:p>
            <a:pPr marL="0" indent="0">
              <a:buNone/>
            </a:pPr>
            <a:r>
              <a:rPr lang="es-ES_tradnl" sz="2000" dirty="0">
                <a:solidFill>
                  <a:srgbClr val="000000"/>
                </a:solidFill>
                <a:latin typeface="Arial" panose="020B0604020202020204" pitchFamily="34" charset="0"/>
                <a:cs typeface="Arial" panose="020B0604020202020204" pitchFamily="34" charset="0"/>
              </a:rPr>
              <a:t>Información genética: </a:t>
            </a:r>
          </a:p>
          <a:p>
            <a:pPr marL="685800" lvl="4" indent="-342900">
              <a:lnSpc>
                <a:spcPct val="100000"/>
              </a:lnSpc>
              <a:spcBef>
                <a:spcPts val="750"/>
              </a:spcBef>
              <a:spcAft>
                <a:spcPts val="600"/>
              </a:spcAft>
            </a:pPr>
            <a:r>
              <a:rPr lang="es-ES_tradnl" sz="2000" dirty="0">
                <a:solidFill>
                  <a:srgbClr val="000000"/>
                </a:solidFill>
                <a:latin typeface="Arial" panose="020B0604020202020204" pitchFamily="34" charset="0"/>
                <a:cs typeface="Arial" panose="020B0604020202020204" pitchFamily="34" charset="0"/>
              </a:rPr>
              <a:t>Bajo GINA, el acoso puede incluir, por ejemplo, hacer comentarios ofensivos o despectivos sobre la información genética de un solicitante o empleado o sobre la información genética de un pariente del solicitante o empleado. </a:t>
            </a:r>
            <a:endParaRPr lang="es-ES_tradnl" sz="2000" b="1" u="sng" dirty="0">
              <a:solidFill>
                <a:srgbClr val="000000"/>
              </a:solidFill>
              <a:latin typeface="Arial" panose="020B0604020202020204" pitchFamily="34" charset="0"/>
              <a:cs typeface="Arial" panose="020B0604020202020204" pitchFamily="34" charset="0"/>
            </a:endParaRPr>
          </a:p>
          <a:p>
            <a:endParaRPr lang="en-US" dirty="0"/>
          </a:p>
        </p:txBody>
      </p:sp>
      <p:sp>
        <p:nvSpPr>
          <p:cNvPr id="3" name="Slide Number Placeholder 2">
            <a:extLst>
              <a:ext uri="{FF2B5EF4-FFF2-40B4-BE49-F238E27FC236}">
                <a16:creationId xmlns:a16="http://schemas.microsoft.com/office/drawing/2014/main" id="{115D7316-A8E3-4D0C-A6F3-DCF4069253E6}"/>
              </a:ext>
            </a:extLst>
          </p:cNvPr>
          <p:cNvSpPr>
            <a:spLocks noGrp="1"/>
          </p:cNvSpPr>
          <p:nvPr>
            <p:ph type="sldNum" sz="quarter" idx="12"/>
          </p:nvPr>
        </p:nvSpPr>
        <p:spPr/>
        <p:txBody>
          <a:bodyPr/>
          <a:lstStyle/>
          <a:p>
            <a:fld id="{9EC71654-96A5-4280-94F3-931C61A9F92C}" type="slidenum">
              <a:rPr lang="en-US" noProof="0" smtClean="0"/>
              <a:pPr/>
              <a:t>9</a:t>
            </a:fld>
            <a:endParaRPr lang="en-US" noProof="0" dirty="0"/>
          </a:p>
        </p:txBody>
      </p:sp>
      <p:sp>
        <p:nvSpPr>
          <p:cNvPr id="5" name="Title 4">
            <a:extLst>
              <a:ext uri="{FF2B5EF4-FFF2-40B4-BE49-F238E27FC236}">
                <a16:creationId xmlns:a16="http://schemas.microsoft.com/office/drawing/2014/main" id="{0CD893C1-0E58-4344-80DE-A3DCF891463C}"/>
              </a:ext>
            </a:extLst>
          </p:cNvPr>
          <p:cNvSpPr>
            <a:spLocks noGrp="1"/>
          </p:cNvSpPr>
          <p:nvPr>
            <p:ph type="title"/>
          </p:nvPr>
        </p:nvSpPr>
        <p:spPr>
          <a:xfrm>
            <a:off x="515938" y="499595"/>
            <a:ext cx="11142218" cy="1325563"/>
          </a:xfrm>
        </p:spPr>
        <p:txBody>
          <a:bodyPr/>
          <a:lstStyle/>
          <a:p>
            <a:r>
              <a:rPr lang="en-US" dirty="0" err="1">
                <a:solidFill>
                  <a:srgbClr val="000000"/>
                </a:solidFill>
                <a:latin typeface="Arial" charset="0"/>
              </a:rPr>
              <a:t>Categorías</a:t>
            </a:r>
            <a:r>
              <a:rPr lang="en-US" dirty="0">
                <a:solidFill>
                  <a:srgbClr val="000000"/>
                </a:solidFill>
                <a:latin typeface="Arial" charset="0"/>
              </a:rPr>
              <a:t> de Acoso (APARTE DE Acoso Sexual)
</a:t>
            </a:r>
            <a:endParaRPr lang="en-US" dirty="0"/>
          </a:p>
        </p:txBody>
      </p:sp>
    </p:spTree>
    <p:extLst>
      <p:ext uri="{BB962C8B-B14F-4D97-AF65-F5344CB8AC3E}">
        <p14:creationId xmlns:p14="http://schemas.microsoft.com/office/powerpoint/2010/main" val="1368577003"/>
      </p:ext>
    </p:extLst>
  </p:cSld>
  <p:clrMapOvr>
    <a:masterClrMapping/>
  </p:clrMapOvr>
</p:sld>
</file>

<file path=ppt/theme/theme1.xml><?xml version="1.0" encoding="utf-8"?>
<a:theme xmlns:a="http://schemas.openxmlformats.org/drawingml/2006/main" name="Office Theme">
  <a:themeElements>
    <a:clrScheme name="Contoso v1">
      <a:dk1>
        <a:sysClr val="windowText" lastClr="000000"/>
      </a:dk1>
      <a:lt1>
        <a:sysClr val="window" lastClr="FFFFFF"/>
      </a:lt1>
      <a:dk2>
        <a:srgbClr val="44546A"/>
      </a:dk2>
      <a:lt2>
        <a:srgbClr val="E7E6E6"/>
      </a:lt2>
      <a:accent1>
        <a:srgbClr val="2C567A"/>
      </a:accent1>
      <a:accent2>
        <a:srgbClr val="0072C7"/>
      </a:accent2>
      <a:accent3>
        <a:srgbClr val="0D1D51"/>
      </a:accent3>
      <a:accent4>
        <a:srgbClr val="666666"/>
      </a:accent4>
      <a:accent5>
        <a:srgbClr val="3C76A6"/>
      </a:accent5>
      <a:accent6>
        <a:srgbClr val="1E44BC"/>
      </a:accent6>
      <a:hlink>
        <a:srgbClr val="0563C1"/>
      </a:hlink>
      <a:folHlink>
        <a:srgbClr val="954F72"/>
      </a:folHlink>
    </a:clrScheme>
    <a:fontScheme name="Contoso v1">
      <a:majorFont>
        <a:latin typeface="Corbel"/>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34076243_Blue spheres presentation_RVA_v5" id="{E4C0B511-76E7-4C07-AFEA-8FEA0A5A8C84}" vid="{3A463146-28EF-4F73-B63C-03710F66E2A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0C07E3D-60A7-4F4E-8208-D9CCD01982CB}">
  <ds:schemaRefs>
    <ds:schemaRef ds:uri="http://schemas.microsoft.com/sharepoint/v3/contenttype/forms"/>
  </ds:schemaRefs>
</ds:datastoreItem>
</file>

<file path=customXml/itemProps2.xml><?xml version="1.0" encoding="utf-8"?>
<ds:datastoreItem xmlns:ds="http://schemas.openxmlformats.org/officeDocument/2006/customXml" ds:itemID="{CEA9B47F-3DD8-4645-81DC-B88780643C07}">
  <ds:schemaRefs>
    <ds:schemaRef ds:uri="http://purl.org/dc/elements/1.1/"/>
    <ds:schemaRef ds:uri="http://purl.org/dc/dcmitype/"/>
    <ds:schemaRef ds:uri="http://schemas.microsoft.com/office/2006/documentManagement/types"/>
    <ds:schemaRef ds:uri="http://schemas.microsoft.com/office/infopath/2007/PartnerControls"/>
    <ds:schemaRef ds:uri="71af3243-3dd4-4a8d-8c0d-dd76da1f02a5"/>
    <ds:schemaRef ds:uri="http://www.w3.org/XML/1998/namespace"/>
    <ds:schemaRef ds:uri="http://purl.org/dc/terms/"/>
    <ds:schemaRef ds:uri="http://schemas.openxmlformats.org/package/2006/metadata/core-properties"/>
    <ds:schemaRef ds:uri="16c05727-aa75-4e4a-9b5f-8a80a1165891"/>
    <ds:schemaRef ds:uri="http://schemas.microsoft.com/office/2006/metadata/properties"/>
  </ds:schemaRefs>
</ds:datastoreItem>
</file>

<file path=customXml/itemProps3.xml><?xml version="1.0" encoding="utf-8"?>
<ds:datastoreItem xmlns:ds="http://schemas.openxmlformats.org/officeDocument/2006/customXml" ds:itemID="{631071E6-22AE-499A-B09C-BF21CF5F74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887</Words>
  <Application>Microsoft Office PowerPoint</Application>
  <PresentationFormat>Widescreen</PresentationFormat>
  <Paragraphs>154</Paragraphs>
  <Slides>27</Slides>
  <Notes>27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Arial </vt:lpstr>
      <vt:lpstr>Calibri</vt:lpstr>
      <vt:lpstr>Corbel</vt:lpstr>
      <vt:lpstr>Office Theme</vt:lpstr>
      <vt:lpstr>ACOSO EN EL LUGAR DE TRABAJO</vt:lpstr>
      <vt:lpstr>TEMARIO</vt:lpstr>
      <vt:lpstr>El ACOSO</vt:lpstr>
      <vt:lpstr>Introducción </vt:lpstr>
      <vt:lpstr>¿Qué es el acoso?
</vt:lpstr>
      <vt:lpstr>El Acoso más definido
</vt:lpstr>
      <vt:lpstr>Categorías de Acoso (aparte dEl Acoso Sexual)
</vt:lpstr>
      <vt:lpstr>Categorías de Acoso (AParte DE Acoso Sexual)
</vt:lpstr>
      <vt:lpstr>Categorías de Acoso (APARTE DE Acoso Sexual)
</vt:lpstr>
      <vt:lpstr>BULLYING EN EL LUGAR DE TRABAJO
</vt:lpstr>
      <vt:lpstr>Acoso VS. BULLYING EN EL TRABAJO
</vt:lpstr>
      <vt:lpstr>Bullying en el lugar de trabajo
</vt:lpstr>
      <vt:lpstr>Bullying en el lugar de trabajo
</vt:lpstr>
      <vt:lpstr>Bullying en el lugar de trabajo
</vt:lpstr>
      <vt:lpstr>ACOSO SEXUAL
</vt:lpstr>
      <vt:lpstr>Qué es el acoso sexual?</vt:lpstr>
      <vt:lpstr>ACOSO SEXUAL </vt:lpstr>
      <vt:lpstr>Formas de Acoso Sexual 
</vt:lpstr>
      <vt:lpstr>Quid Pro Quo Definido
</vt:lpstr>
      <vt:lpstr>DEFINIENDO AMBIENTO de trabajo hostil 
</vt:lpstr>
      <vt:lpstr>Delincuentes y Víctimas de Acoso Sexual
</vt:lpstr>
      <vt:lpstr>Ejemplos de acoso sexual
</vt:lpstr>
      <vt:lpstr> ¿Por qué es importante prevenir el ACOSO, incluyendo el acoso sexual, en nuestro lugar de trabajo? </vt:lpstr>
      <vt:lpstr>Formas ADICIONALES de denunciar acoso
</vt:lpstr>
      <vt:lpstr>Sus responsabilidades
</vt:lpstr>
      <vt:lpstr>Resumen
</vt:lpstr>
      <vt:lpstr>   ¡Gracias!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2019-11-26T21:04:15Z</dcterms:created>
  <dcterms:modified xsi:type="dcterms:W3CDTF">2020-05-15T20:00:07Z</dcterms:modified>
</cp:coreProperties>
</file>